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E5322-D5D6-46A4-BD43-A67137FF73A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651FFDE-BA63-4802-8E19-B56596EF7725}">
      <dgm:prSet/>
      <dgm:spPr/>
      <dgm:t>
        <a:bodyPr/>
        <a:lstStyle/>
        <a:p>
          <a:r>
            <a:rPr lang="ru-RU" b="1" dirty="0"/>
            <a:t>Цель задания </a:t>
          </a:r>
          <a:r>
            <a:rPr lang="ru-RU" dirty="0"/>
            <a:t>- демонстрация профессиональной и гражданской позиции конкурсанта, знание и понимание современных тенденций развития образования и общества</a:t>
          </a:r>
          <a:endParaRPr lang="en-US" dirty="0"/>
        </a:p>
      </dgm:t>
    </dgm:pt>
    <dgm:pt modelId="{9D1AE7F9-27A7-44F6-9134-CA741AE6B73B}" type="parTrans" cxnId="{14146E4E-5C2A-4E5D-871D-792E2F96757F}">
      <dgm:prSet/>
      <dgm:spPr/>
      <dgm:t>
        <a:bodyPr/>
        <a:lstStyle/>
        <a:p>
          <a:endParaRPr lang="en-US"/>
        </a:p>
      </dgm:t>
    </dgm:pt>
    <dgm:pt modelId="{8078F989-4272-4DBB-8E1C-5E2BCD39C524}" type="sibTrans" cxnId="{14146E4E-5C2A-4E5D-871D-792E2F96757F}">
      <dgm:prSet/>
      <dgm:spPr/>
      <dgm:t>
        <a:bodyPr/>
        <a:lstStyle/>
        <a:p>
          <a:endParaRPr lang="en-US"/>
        </a:p>
      </dgm:t>
    </dgm:pt>
    <dgm:pt modelId="{10B53EE0-61C7-42E3-AA67-DE84F5BB8DBF}">
      <dgm:prSet/>
      <dgm:spPr/>
      <dgm:t>
        <a:bodyPr/>
        <a:lstStyle/>
        <a:p>
          <a:r>
            <a:rPr lang="ru-RU" b="1" dirty="0"/>
            <a:t>Тематика выступления </a:t>
          </a:r>
          <a:r>
            <a:rPr lang="ru-RU" dirty="0"/>
            <a:t>должна касаться актуальных вопросов развития образования</a:t>
          </a:r>
          <a:endParaRPr lang="en-US" dirty="0"/>
        </a:p>
      </dgm:t>
    </dgm:pt>
    <dgm:pt modelId="{6901A015-0A79-4743-B515-7FEB59EA4F93}" type="parTrans" cxnId="{2E31026E-1AC2-4A69-AA6A-58F879212A46}">
      <dgm:prSet/>
      <dgm:spPr/>
      <dgm:t>
        <a:bodyPr/>
        <a:lstStyle/>
        <a:p>
          <a:endParaRPr lang="en-US"/>
        </a:p>
      </dgm:t>
    </dgm:pt>
    <dgm:pt modelId="{A9289A1E-4C86-4B19-9693-7AB68B18B79A}" type="sibTrans" cxnId="{2E31026E-1AC2-4A69-AA6A-58F879212A46}">
      <dgm:prSet/>
      <dgm:spPr/>
      <dgm:t>
        <a:bodyPr/>
        <a:lstStyle/>
        <a:p>
          <a:endParaRPr lang="en-US"/>
        </a:p>
      </dgm:t>
    </dgm:pt>
    <dgm:pt modelId="{DCC0D51A-C68C-4D7E-ABDC-7F6402514E4D}" type="pres">
      <dgm:prSet presAssocID="{7A8E5322-D5D6-46A4-BD43-A67137FF73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9054F60-4FAE-4C23-803F-703A02317FD5}" type="pres">
      <dgm:prSet presAssocID="{3651FFDE-BA63-4802-8E19-B56596EF7725}" presName="hierRoot1" presStyleCnt="0"/>
      <dgm:spPr/>
    </dgm:pt>
    <dgm:pt modelId="{4C2CC916-876E-4033-B584-2029534D7877}" type="pres">
      <dgm:prSet presAssocID="{3651FFDE-BA63-4802-8E19-B56596EF7725}" presName="composite" presStyleCnt="0"/>
      <dgm:spPr/>
    </dgm:pt>
    <dgm:pt modelId="{65A9A61F-B652-4C61-AF1E-CC30CA3DB50B}" type="pres">
      <dgm:prSet presAssocID="{3651FFDE-BA63-4802-8E19-B56596EF7725}" presName="background" presStyleLbl="node0" presStyleIdx="0" presStyleCnt="2"/>
      <dgm:spPr/>
    </dgm:pt>
    <dgm:pt modelId="{B8232C14-5003-4443-BCF0-B0CB10E41C5E}" type="pres">
      <dgm:prSet presAssocID="{3651FFDE-BA63-4802-8E19-B56596EF7725}" presName="text" presStyleLbl="fgAcc0" presStyleIdx="0" presStyleCnt="2">
        <dgm:presLayoutVars>
          <dgm:chPref val="3"/>
        </dgm:presLayoutVars>
      </dgm:prSet>
      <dgm:spPr/>
    </dgm:pt>
    <dgm:pt modelId="{38869166-A5F4-43EE-AFBD-35FDD98AB374}" type="pres">
      <dgm:prSet presAssocID="{3651FFDE-BA63-4802-8E19-B56596EF7725}" presName="hierChild2" presStyleCnt="0"/>
      <dgm:spPr/>
    </dgm:pt>
    <dgm:pt modelId="{A244505E-D102-4378-B75A-F11F3CFD4761}" type="pres">
      <dgm:prSet presAssocID="{10B53EE0-61C7-42E3-AA67-DE84F5BB8DBF}" presName="hierRoot1" presStyleCnt="0"/>
      <dgm:spPr/>
    </dgm:pt>
    <dgm:pt modelId="{013BF0E1-6C7E-4CBA-8728-E87826543FBA}" type="pres">
      <dgm:prSet presAssocID="{10B53EE0-61C7-42E3-AA67-DE84F5BB8DBF}" presName="composite" presStyleCnt="0"/>
      <dgm:spPr/>
    </dgm:pt>
    <dgm:pt modelId="{3B03CA74-C8B4-4DFB-8BE0-E6E4C411286F}" type="pres">
      <dgm:prSet presAssocID="{10B53EE0-61C7-42E3-AA67-DE84F5BB8DBF}" presName="background" presStyleLbl="node0" presStyleIdx="1" presStyleCnt="2"/>
      <dgm:spPr/>
    </dgm:pt>
    <dgm:pt modelId="{CD4070CD-726A-41BA-85A1-A5A9722595DD}" type="pres">
      <dgm:prSet presAssocID="{10B53EE0-61C7-42E3-AA67-DE84F5BB8DBF}" presName="text" presStyleLbl="fgAcc0" presStyleIdx="1" presStyleCnt="2">
        <dgm:presLayoutVars>
          <dgm:chPref val="3"/>
        </dgm:presLayoutVars>
      </dgm:prSet>
      <dgm:spPr/>
    </dgm:pt>
    <dgm:pt modelId="{40F25312-A427-4DDA-982D-66B13A617A49}" type="pres">
      <dgm:prSet presAssocID="{10B53EE0-61C7-42E3-AA67-DE84F5BB8DBF}" presName="hierChild2" presStyleCnt="0"/>
      <dgm:spPr/>
    </dgm:pt>
  </dgm:ptLst>
  <dgm:cxnLst>
    <dgm:cxn modelId="{0557AE2C-FB43-4FB1-BD17-715E7F12CB17}" type="presOf" srcId="{7A8E5322-D5D6-46A4-BD43-A67137FF73A3}" destId="{DCC0D51A-C68C-4D7E-ABDC-7F6402514E4D}" srcOrd="0" destOrd="0" presId="urn:microsoft.com/office/officeart/2005/8/layout/hierarchy1"/>
    <dgm:cxn modelId="{2E31026E-1AC2-4A69-AA6A-58F879212A46}" srcId="{7A8E5322-D5D6-46A4-BD43-A67137FF73A3}" destId="{10B53EE0-61C7-42E3-AA67-DE84F5BB8DBF}" srcOrd="1" destOrd="0" parTransId="{6901A015-0A79-4743-B515-7FEB59EA4F93}" sibTransId="{A9289A1E-4C86-4B19-9693-7AB68B18B79A}"/>
    <dgm:cxn modelId="{14146E4E-5C2A-4E5D-871D-792E2F96757F}" srcId="{7A8E5322-D5D6-46A4-BD43-A67137FF73A3}" destId="{3651FFDE-BA63-4802-8E19-B56596EF7725}" srcOrd="0" destOrd="0" parTransId="{9D1AE7F9-27A7-44F6-9134-CA741AE6B73B}" sibTransId="{8078F989-4272-4DBB-8E1C-5E2BCD39C524}"/>
    <dgm:cxn modelId="{4044488F-0DDF-412A-A00B-1F296F656398}" type="presOf" srcId="{10B53EE0-61C7-42E3-AA67-DE84F5BB8DBF}" destId="{CD4070CD-726A-41BA-85A1-A5A9722595DD}" srcOrd="0" destOrd="0" presId="urn:microsoft.com/office/officeart/2005/8/layout/hierarchy1"/>
    <dgm:cxn modelId="{C16822CC-9632-44E4-A2DE-AAECFD7C83A8}" type="presOf" srcId="{3651FFDE-BA63-4802-8E19-B56596EF7725}" destId="{B8232C14-5003-4443-BCF0-B0CB10E41C5E}" srcOrd="0" destOrd="0" presId="urn:microsoft.com/office/officeart/2005/8/layout/hierarchy1"/>
    <dgm:cxn modelId="{6E49CA3D-2F11-41C2-8D0F-04656F3ED8CE}" type="presParOf" srcId="{DCC0D51A-C68C-4D7E-ABDC-7F6402514E4D}" destId="{69054F60-4FAE-4C23-803F-703A02317FD5}" srcOrd="0" destOrd="0" presId="urn:microsoft.com/office/officeart/2005/8/layout/hierarchy1"/>
    <dgm:cxn modelId="{236211BC-378D-4850-8FFC-22C64C93D4AB}" type="presParOf" srcId="{69054F60-4FAE-4C23-803F-703A02317FD5}" destId="{4C2CC916-876E-4033-B584-2029534D7877}" srcOrd="0" destOrd="0" presId="urn:microsoft.com/office/officeart/2005/8/layout/hierarchy1"/>
    <dgm:cxn modelId="{D44C24AD-BAE3-4FBF-BF44-C80A239AEB73}" type="presParOf" srcId="{4C2CC916-876E-4033-B584-2029534D7877}" destId="{65A9A61F-B652-4C61-AF1E-CC30CA3DB50B}" srcOrd="0" destOrd="0" presId="urn:microsoft.com/office/officeart/2005/8/layout/hierarchy1"/>
    <dgm:cxn modelId="{A7956E7A-AD23-4A8E-9135-B6F7E21D4A9E}" type="presParOf" srcId="{4C2CC916-876E-4033-B584-2029534D7877}" destId="{B8232C14-5003-4443-BCF0-B0CB10E41C5E}" srcOrd="1" destOrd="0" presId="urn:microsoft.com/office/officeart/2005/8/layout/hierarchy1"/>
    <dgm:cxn modelId="{6FCFA36E-5945-467B-A47F-F8B815A0D26A}" type="presParOf" srcId="{69054F60-4FAE-4C23-803F-703A02317FD5}" destId="{38869166-A5F4-43EE-AFBD-35FDD98AB374}" srcOrd="1" destOrd="0" presId="urn:microsoft.com/office/officeart/2005/8/layout/hierarchy1"/>
    <dgm:cxn modelId="{8C6DD15C-CC2A-4409-8013-56603B42486B}" type="presParOf" srcId="{DCC0D51A-C68C-4D7E-ABDC-7F6402514E4D}" destId="{A244505E-D102-4378-B75A-F11F3CFD4761}" srcOrd="1" destOrd="0" presId="urn:microsoft.com/office/officeart/2005/8/layout/hierarchy1"/>
    <dgm:cxn modelId="{1B687B69-33DF-42A1-B785-C3BB3BFA55AD}" type="presParOf" srcId="{A244505E-D102-4378-B75A-F11F3CFD4761}" destId="{013BF0E1-6C7E-4CBA-8728-E87826543FBA}" srcOrd="0" destOrd="0" presId="urn:microsoft.com/office/officeart/2005/8/layout/hierarchy1"/>
    <dgm:cxn modelId="{6ADE5888-AF7E-4AD7-A756-61C79AD0AAF9}" type="presParOf" srcId="{013BF0E1-6C7E-4CBA-8728-E87826543FBA}" destId="{3B03CA74-C8B4-4DFB-8BE0-E6E4C411286F}" srcOrd="0" destOrd="0" presId="urn:microsoft.com/office/officeart/2005/8/layout/hierarchy1"/>
    <dgm:cxn modelId="{4CC6EEC2-97E2-45F0-A660-3160D4E5B7C1}" type="presParOf" srcId="{013BF0E1-6C7E-4CBA-8728-E87826543FBA}" destId="{CD4070CD-726A-41BA-85A1-A5A9722595DD}" srcOrd="1" destOrd="0" presId="urn:microsoft.com/office/officeart/2005/8/layout/hierarchy1"/>
    <dgm:cxn modelId="{55D38F19-FDC5-4F4B-9516-3636AE2BFE56}" type="presParOf" srcId="{A244505E-D102-4378-B75A-F11F3CFD4761}" destId="{40F25312-A427-4DDA-982D-66B13A617A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AF03B1-0769-46D6-89C6-80873A170E4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0279BD9-A899-4C04-947A-33248CF6F2FE}">
      <dgm:prSet/>
      <dgm:spPr/>
      <dgm:t>
        <a:bodyPr/>
        <a:lstStyle/>
        <a:p>
          <a:r>
            <a:rPr lang="ru-RU"/>
            <a:t>Что лично вас тревожит/восхищает/беспокоит в образовании?</a:t>
          </a:r>
          <a:endParaRPr lang="en-US"/>
        </a:p>
      </dgm:t>
    </dgm:pt>
    <dgm:pt modelId="{3CDFF1B2-44C7-4757-AA5E-D98DBB2755E0}" type="parTrans" cxnId="{9770E79E-5A01-4C0D-AF3B-0ECADDA74E46}">
      <dgm:prSet/>
      <dgm:spPr/>
      <dgm:t>
        <a:bodyPr/>
        <a:lstStyle/>
        <a:p>
          <a:endParaRPr lang="en-US"/>
        </a:p>
      </dgm:t>
    </dgm:pt>
    <dgm:pt modelId="{B281F4DB-7278-450A-B29D-B6B6F8500E0B}" type="sibTrans" cxnId="{9770E79E-5A01-4C0D-AF3B-0ECADDA74E46}">
      <dgm:prSet/>
      <dgm:spPr/>
      <dgm:t>
        <a:bodyPr/>
        <a:lstStyle/>
        <a:p>
          <a:endParaRPr lang="en-US"/>
        </a:p>
      </dgm:t>
    </dgm:pt>
    <dgm:pt modelId="{93EA04E6-C5EC-45C5-AEAF-1FDD79514742}">
      <dgm:prSet/>
      <dgm:spPr/>
      <dgm:t>
        <a:bodyPr/>
        <a:lstStyle/>
        <a:p>
          <a:r>
            <a:rPr lang="ru-RU"/>
            <a:t>Масштаб проблемы - личная история/школа/класс → Система образования → Общество/Будущее</a:t>
          </a:r>
          <a:endParaRPr lang="en-US"/>
        </a:p>
      </dgm:t>
    </dgm:pt>
    <dgm:pt modelId="{467DC9B6-BCD6-468D-8CBD-3F5B6DE032C0}" type="parTrans" cxnId="{72E43A98-4ABA-4B8A-8FEF-0F0AAEDAD761}">
      <dgm:prSet/>
      <dgm:spPr/>
      <dgm:t>
        <a:bodyPr/>
        <a:lstStyle/>
        <a:p>
          <a:endParaRPr lang="en-US"/>
        </a:p>
      </dgm:t>
    </dgm:pt>
    <dgm:pt modelId="{B20686E5-4CE3-482F-B2BE-28212CFBA03E}" type="sibTrans" cxnId="{72E43A98-4ABA-4B8A-8FEF-0F0AAEDAD761}">
      <dgm:prSet/>
      <dgm:spPr/>
      <dgm:t>
        <a:bodyPr/>
        <a:lstStyle/>
        <a:p>
          <a:endParaRPr lang="en-US"/>
        </a:p>
      </dgm:t>
    </dgm:pt>
    <dgm:pt modelId="{F5CA0F55-37A0-4556-B94B-995F57CC4DD8}">
      <dgm:prSet/>
      <dgm:spPr/>
      <dgm:t>
        <a:bodyPr/>
        <a:lstStyle/>
        <a:p>
          <a:r>
            <a:rPr lang="ru-RU"/>
            <a:t>Проверка: Почему это важно не только для педагогов? Кого еще это касается? Как влияет на общество?</a:t>
          </a:r>
          <a:endParaRPr lang="en-US"/>
        </a:p>
      </dgm:t>
    </dgm:pt>
    <dgm:pt modelId="{032EA4A7-C4D1-4EA4-8D8D-5E20BD523DD2}" type="parTrans" cxnId="{31A52FBB-4524-45C0-95D9-F16B54F2ABED}">
      <dgm:prSet/>
      <dgm:spPr/>
      <dgm:t>
        <a:bodyPr/>
        <a:lstStyle/>
        <a:p>
          <a:endParaRPr lang="en-US"/>
        </a:p>
      </dgm:t>
    </dgm:pt>
    <dgm:pt modelId="{757A0B80-6DFF-48B5-933D-691C343115ED}" type="sibTrans" cxnId="{31A52FBB-4524-45C0-95D9-F16B54F2ABED}">
      <dgm:prSet/>
      <dgm:spPr/>
      <dgm:t>
        <a:bodyPr/>
        <a:lstStyle/>
        <a:p>
          <a:endParaRPr lang="en-US"/>
        </a:p>
      </dgm:t>
    </dgm:pt>
    <dgm:pt modelId="{AC2F3A7D-F956-4CE3-8CDD-8AD3061D62E0}" type="pres">
      <dgm:prSet presAssocID="{0DAF03B1-0769-46D6-89C6-80873A170E43}" presName="vert0" presStyleCnt="0">
        <dgm:presLayoutVars>
          <dgm:dir/>
          <dgm:animOne val="branch"/>
          <dgm:animLvl val="lvl"/>
        </dgm:presLayoutVars>
      </dgm:prSet>
      <dgm:spPr/>
    </dgm:pt>
    <dgm:pt modelId="{0C058610-C24F-48D8-94B7-5CE23383A54D}" type="pres">
      <dgm:prSet presAssocID="{30279BD9-A899-4C04-947A-33248CF6F2FE}" presName="thickLine" presStyleLbl="alignNode1" presStyleIdx="0" presStyleCnt="3"/>
      <dgm:spPr/>
    </dgm:pt>
    <dgm:pt modelId="{3FBE5EEA-F073-40E5-89F7-7E7D9A47EE3F}" type="pres">
      <dgm:prSet presAssocID="{30279BD9-A899-4C04-947A-33248CF6F2FE}" presName="horz1" presStyleCnt="0"/>
      <dgm:spPr/>
    </dgm:pt>
    <dgm:pt modelId="{EBD0357F-E001-4DB5-8184-253CBC6CAC07}" type="pres">
      <dgm:prSet presAssocID="{30279BD9-A899-4C04-947A-33248CF6F2FE}" presName="tx1" presStyleLbl="revTx" presStyleIdx="0" presStyleCnt="3"/>
      <dgm:spPr/>
    </dgm:pt>
    <dgm:pt modelId="{65798D53-63D5-4F91-9B17-AC099263B821}" type="pres">
      <dgm:prSet presAssocID="{30279BD9-A899-4C04-947A-33248CF6F2FE}" presName="vert1" presStyleCnt="0"/>
      <dgm:spPr/>
    </dgm:pt>
    <dgm:pt modelId="{B84B74E2-C37F-4BAE-AEE8-EF1B5A986A5D}" type="pres">
      <dgm:prSet presAssocID="{93EA04E6-C5EC-45C5-AEAF-1FDD79514742}" presName="thickLine" presStyleLbl="alignNode1" presStyleIdx="1" presStyleCnt="3"/>
      <dgm:spPr/>
    </dgm:pt>
    <dgm:pt modelId="{197AB65D-1E4F-4CC2-8A22-079A77A8CB2D}" type="pres">
      <dgm:prSet presAssocID="{93EA04E6-C5EC-45C5-AEAF-1FDD79514742}" presName="horz1" presStyleCnt="0"/>
      <dgm:spPr/>
    </dgm:pt>
    <dgm:pt modelId="{BE812712-0ED6-47C8-90DF-F8BECC4B9FD9}" type="pres">
      <dgm:prSet presAssocID="{93EA04E6-C5EC-45C5-AEAF-1FDD79514742}" presName="tx1" presStyleLbl="revTx" presStyleIdx="1" presStyleCnt="3"/>
      <dgm:spPr/>
    </dgm:pt>
    <dgm:pt modelId="{5AEF2CD9-07C9-4A89-991F-8BE9FA448C1A}" type="pres">
      <dgm:prSet presAssocID="{93EA04E6-C5EC-45C5-AEAF-1FDD79514742}" presName="vert1" presStyleCnt="0"/>
      <dgm:spPr/>
    </dgm:pt>
    <dgm:pt modelId="{943A1009-B1F8-4A9C-A37E-677F5F428BB7}" type="pres">
      <dgm:prSet presAssocID="{F5CA0F55-37A0-4556-B94B-995F57CC4DD8}" presName="thickLine" presStyleLbl="alignNode1" presStyleIdx="2" presStyleCnt="3"/>
      <dgm:spPr/>
    </dgm:pt>
    <dgm:pt modelId="{8CE1003F-BE71-496A-9E6D-F0B20953E328}" type="pres">
      <dgm:prSet presAssocID="{F5CA0F55-37A0-4556-B94B-995F57CC4DD8}" presName="horz1" presStyleCnt="0"/>
      <dgm:spPr/>
    </dgm:pt>
    <dgm:pt modelId="{C05D1937-B641-4932-9225-87D00F1EBBE2}" type="pres">
      <dgm:prSet presAssocID="{F5CA0F55-37A0-4556-B94B-995F57CC4DD8}" presName="tx1" presStyleLbl="revTx" presStyleIdx="2" presStyleCnt="3"/>
      <dgm:spPr/>
    </dgm:pt>
    <dgm:pt modelId="{56687E29-715F-4C97-8C04-A2FEA3E070DD}" type="pres">
      <dgm:prSet presAssocID="{F5CA0F55-37A0-4556-B94B-995F57CC4DD8}" presName="vert1" presStyleCnt="0"/>
      <dgm:spPr/>
    </dgm:pt>
  </dgm:ptLst>
  <dgm:cxnLst>
    <dgm:cxn modelId="{5562BF96-2D05-4CB9-B1D8-1A554E3D2FDA}" type="presOf" srcId="{93EA04E6-C5EC-45C5-AEAF-1FDD79514742}" destId="{BE812712-0ED6-47C8-90DF-F8BECC4B9FD9}" srcOrd="0" destOrd="0" presId="urn:microsoft.com/office/officeart/2008/layout/LinedList"/>
    <dgm:cxn modelId="{72E43A98-4ABA-4B8A-8FEF-0F0AAEDAD761}" srcId="{0DAF03B1-0769-46D6-89C6-80873A170E43}" destId="{93EA04E6-C5EC-45C5-AEAF-1FDD79514742}" srcOrd="1" destOrd="0" parTransId="{467DC9B6-BCD6-468D-8CBD-3F5B6DE032C0}" sibTransId="{B20686E5-4CE3-482F-B2BE-28212CFBA03E}"/>
    <dgm:cxn modelId="{9770E79E-5A01-4C0D-AF3B-0ECADDA74E46}" srcId="{0DAF03B1-0769-46D6-89C6-80873A170E43}" destId="{30279BD9-A899-4C04-947A-33248CF6F2FE}" srcOrd="0" destOrd="0" parTransId="{3CDFF1B2-44C7-4757-AA5E-D98DBB2755E0}" sibTransId="{B281F4DB-7278-450A-B29D-B6B6F8500E0B}"/>
    <dgm:cxn modelId="{4FD9B6B7-CFFE-452F-A234-58E791BA4635}" type="presOf" srcId="{0DAF03B1-0769-46D6-89C6-80873A170E43}" destId="{AC2F3A7D-F956-4CE3-8CDD-8AD3061D62E0}" srcOrd="0" destOrd="0" presId="urn:microsoft.com/office/officeart/2008/layout/LinedList"/>
    <dgm:cxn modelId="{31A52FBB-4524-45C0-95D9-F16B54F2ABED}" srcId="{0DAF03B1-0769-46D6-89C6-80873A170E43}" destId="{F5CA0F55-37A0-4556-B94B-995F57CC4DD8}" srcOrd="2" destOrd="0" parTransId="{032EA4A7-C4D1-4EA4-8D8D-5E20BD523DD2}" sibTransId="{757A0B80-6DFF-48B5-933D-691C343115ED}"/>
    <dgm:cxn modelId="{19E056C3-39AF-412A-92FC-5A363C521240}" type="presOf" srcId="{F5CA0F55-37A0-4556-B94B-995F57CC4DD8}" destId="{C05D1937-B641-4932-9225-87D00F1EBBE2}" srcOrd="0" destOrd="0" presId="urn:microsoft.com/office/officeart/2008/layout/LinedList"/>
    <dgm:cxn modelId="{7B576FFB-1FF3-4E99-8BE4-1C32B03B82C8}" type="presOf" srcId="{30279BD9-A899-4C04-947A-33248CF6F2FE}" destId="{EBD0357F-E001-4DB5-8184-253CBC6CAC07}" srcOrd="0" destOrd="0" presId="urn:microsoft.com/office/officeart/2008/layout/LinedList"/>
    <dgm:cxn modelId="{666BD655-C2F4-4249-99E7-07C74827D61D}" type="presParOf" srcId="{AC2F3A7D-F956-4CE3-8CDD-8AD3061D62E0}" destId="{0C058610-C24F-48D8-94B7-5CE23383A54D}" srcOrd="0" destOrd="0" presId="urn:microsoft.com/office/officeart/2008/layout/LinedList"/>
    <dgm:cxn modelId="{A4DE9E03-54B8-4FD6-BA1B-5964CAF6205B}" type="presParOf" srcId="{AC2F3A7D-F956-4CE3-8CDD-8AD3061D62E0}" destId="{3FBE5EEA-F073-40E5-89F7-7E7D9A47EE3F}" srcOrd="1" destOrd="0" presId="urn:microsoft.com/office/officeart/2008/layout/LinedList"/>
    <dgm:cxn modelId="{6830A173-D16C-43FC-BDDF-2D23104B4129}" type="presParOf" srcId="{3FBE5EEA-F073-40E5-89F7-7E7D9A47EE3F}" destId="{EBD0357F-E001-4DB5-8184-253CBC6CAC07}" srcOrd="0" destOrd="0" presId="urn:microsoft.com/office/officeart/2008/layout/LinedList"/>
    <dgm:cxn modelId="{B7743BE0-4FCF-4DED-BCD0-5B51B22165DD}" type="presParOf" srcId="{3FBE5EEA-F073-40E5-89F7-7E7D9A47EE3F}" destId="{65798D53-63D5-4F91-9B17-AC099263B821}" srcOrd="1" destOrd="0" presId="urn:microsoft.com/office/officeart/2008/layout/LinedList"/>
    <dgm:cxn modelId="{0CC82A57-93FC-487C-9C8C-35653762D652}" type="presParOf" srcId="{AC2F3A7D-F956-4CE3-8CDD-8AD3061D62E0}" destId="{B84B74E2-C37F-4BAE-AEE8-EF1B5A986A5D}" srcOrd="2" destOrd="0" presId="urn:microsoft.com/office/officeart/2008/layout/LinedList"/>
    <dgm:cxn modelId="{7DDE63C0-65A4-45E5-BDC2-F9E95D046099}" type="presParOf" srcId="{AC2F3A7D-F956-4CE3-8CDD-8AD3061D62E0}" destId="{197AB65D-1E4F-4CC2-8A22-079A77A8CB2D}" srcOrd="3" destOrd="0" presId="urn:microsoft.com/office/officeart/2008/layout/LinedList"/>
    <dgm:cxn modelId="{579A6EF2-D013-448F-A854-79A8E96F39E6}" type="presParOf" srcId="{197AB65D-1E4F-4CC2-8A22-079A77A8CB2D}" destId="{BE812712-0ED6-47C8-90DF-F8BECC4B9FD9}" srcOrd="0" destOrd="0" presId="urn:microsoft.com/office/officeart/2008/layout/LinedList"/>
    <dgm:cxn modelId="{9E9903BA-2CA4-4EED-9BC9-54F9204DD0EE}" type="presParOf" srcId="{197AB65D-1E4F-4CC2-8A22-079A77A8CB2D}" destId="{5AEF2CD9-07C9-4A89-991F-8BE9FA448C1A}" srcOrd="1" destOrd="0" presId="urn:microsoft.com/office/officeart/2008/layout/LinedList"/>
    <dgm:cxn modelId="{EAA56422-7F3E-4E89-A1AE-0E11A67F65B7}" type="presParOf" srcId="{AC2F3A7D-F956-4CE3-8CDD-8AD3061D62E0}" destId="{943A1009-B1F8-4A9C-A37E-677F5F428BB7}" srcOrd="4" destOrd="0" presId="urn:microsoft.com/office/officeart/2008/layout/LinedList"/>
    <dgm:cxn modelId="{71A6E00F-88D2-49FB-9137-0DF6B2D45CC6}" type="presParOf" srcId="{AC2F3A7D-F956-4CE3-8CDD-8AD3061D62E0}" destId="{8CE1003F-BE71-496A-9E6D-F0B20953E328}" srcOrd="5" destOrd="0" presId="urn:microsoft.com/office/officeart/2008/layout/LinedList"/>
    <dgm:cxn modelId="{6A675BBE-0C7C-41AB-B875-8077CB9CB79A}" type="presParOf" srcId="{8CE1003F-BE71-496A-9E6D-F0B20953E328}" destId="{C05D1937-B641-4932-9225-87D00F1EBBE2}" srcOrd="0" destOrd="0" presId="urn:microsoft.com/office/officeart/2008/layout/LinedList"/>
    <dgm:cxn modelId="{680906D4-E1B5-42E2-A88C-3BF753383AB9}" type="presParOf" srcId="{8CE1003F-BE71-496A-9E6D-F0B20953E328}" destId="{56687E29-715F-4C97-8C04-A2FEA3E070D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F4B261-2499-4341-912D-FAA83A0CFFC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D325C5-A120-4E06-B880-56FB06F4C77D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Главное - искренность и содержательность (реалистичность)</a:t>
          </a:r>
          <a:endParaRPr lang="en-US"/>
        </a:p>
      </dgm:t>
    </dgm:pt>
    <dgm:pt modelId="{DFAD43F1-37FB-47BC-A0CB-C24698348143}" type="parTrans" cxnId="{D96E91C6-D579-4BE2-AEF4-5A667407858C}">
      <dgm:prSet/>
      <dgm:spPr/>
      <dgm:t>
        <a:bodyPr/>
        <a:lstStyle/>
        <a:p>
          <a:endParaRPr lang="en-US"/>
        </a:p>
      </dgm:t>
    </dgm:pt>
    <dgm:pt modelId="{6E42F5E4-B433-4E49-9D70-63A33648C272}" type="sibTrans" cxnId="{D96E91C6-D579-4BE2-AEF4-5A667407858C}">
      <dgm:prSet/>
      <dgm:spPr/>
      <dgm:t>
        <a:bodyPr/>
        <a:lstStyle/>
        <a:p>
          <a:endParaRPr lang="en-US"/>
        </a:p>
      </dgm:t>
    </dgm:pt>
    <dgm:pt modelId="{7565A0C5-A8D1-47F8-A7E4-66BEB38CF271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Как проблема связана лично с вами? Поделитесь вашей историей, не бойтесь говорить о провалах и сомнениях.</a:t>
          </a:r>
          <a:endParaRPr lang="en-US"/>
        </a:p>
      </dgm:t>
    </dgm:pt>
    <dgm:pt modelId="{1F5DC7AC-7870-4107-8133-5DDBA0099764}" type="parTrans" cxnId="{A83981D7-D6BF-49DB-B903-B3976D923DA0}">
      <dgm:prSet/>
      <dgm:spPr/>
      <dgm:t>
        <a:bodyPr/>
        <a:lstStyle/>
        <a:p>
          <a:endParaRPr lang="en-US"/>
        </a:p>
      </dgm:t>
    </dgm:pt>
    <dgm:pt modelId="{695A8A24-6C99-49C2-BC7C-D71B08758555}" type="sibTrans" cxnId="{A83981D7-D6BF-49DB-B903-B3976D923DA0}">
      <dgm:prSet/>
      <dgm:spPr/>
      <dgm:t>
        <a:bodyPr/>
        <a:lstStyle/>
        <a:p>
          <a:endParaRPr lang="en-US"/>
        </a:p>
      </dgm:t>
    </dgm:pt>
    <dgm:pt modelId="{38D40C5C-B6D2-48DC-9EE6-62B914D68F89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Почему ВЫ об этом говорите? (ваша позиция)</a:t>
          </a:r>
          <a:endParaRPr lang="en-US"/>
        </a:p>
      </dgm:t>
    </dgm:pt>
    <dgm:pt modelId="{1B0E98E6-E5E0-4AE9-9405-D04E1523E633}" type="parTrans" cxnId="{268215ED-7FA1-41BF-A30F-54BD863B82F0}">
      <dgm:prSet/>
      <dgm:spPr/>
      <dgm:t>
        <a:bodyPr/>
        <a:lstStyle/>
        <a:p>
          <a:endParaRPr lang="en-US"/>
        </a:p>
      </dgm:t>
    </dgm:pt>
    <dgm:pt modelId="{5A2B7605-17CC-41BD-AE60-88BCCAF09C3E}" type="sibTrans" cxnId="{268215ED-7FA1-41BF-A30F-54BD863B82F0}">
      <dgm:prSet/>
      <dgm:spPr/>
      <dgm:t>
        <a:bodyPr/>
        <a:lstStyle/>
        <a:p>
          <a:endParaRPr lang="en-US"/>
        </a:p>
      </dgm:t>
    </dgm:pt>
    <dgm:pt modelId="{B6D9E09E-C7E1-4F97-8306-0BE91A8A3344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Важно! Рассказывайте своими словами, не читайте с листа или презентации</a:t>
          </a:r>
          <a:endParaRPr lang="en-US"/>
        </a:p>
      </dgm:t>
    </dgm:pt>
    <dgm:pt modelId="{72354B60-95A7-4879-B8B3-E51CE66F3864}" type="parTrans" cxnId="{2CFFDB34-E403-4E64-93B2-78A768990ED8}">
      <dgm:prSet/>
      <dgm:spPr/>
      <dgm:t>
        <a:bodyPr/>
        <a:lstStyle/>
        <a:p>
          <a:endParaRPr lang="en-US"/>
        </a:p>
      </dgm:t>
    </dgm:pt>
    <dgm:pt modelId="{BC6509C4-2F9A-4661-AE17-F566EABD3CAD}" type="sibTrans" cxnId="{2CFFDB34-E403-4E64-93B2-78A768990ED8}">
      <dgm:prSet/>
      <dgm:spPr/>
      <dgm:t>
        <a:bodyPr/>
        <a:lstStyle/>
        <a:p>
          <a:endParaRPr lang="en-US"/>
        </a:p>
      </dgm:t>
    </dgm:pt>
    <dgm:pt modelId="{B6E56042-A148-4679-9D1C-F575F7EF02D7}" type="pres">
      <dgm:prSet presAssocID="{8AF4B261-2499-4341-912D-FAA83A0CFFC3}" presName="root" presStyleCnt="0">
        <dgm:presLayoutVars>
          <dgm:dir/>
          <dgm:resizeHandles val="exact"/>
        </dgm:presLayoutVars>
      </dgm:prSet>
      <dgm:spPr/>
    </dgm:pt>
    <dgm:pt modelId="{FE2E6087-8F4C-458B-B706-E272904F33BA}" type="pres">
      <dgm:prSet presAssocID="{E1D325C5-A120-4E06-B880-56FB06F4C77D}" presName="compNode" presStyleCnt="0"/>
      <dgm:spPr/>
    </dgm:pt>
    <dgm:pt modelId="{655AB3A0-E2DB-4756-984E-7957BC97F081}" type="pres">
      <dgm:prSet presAssocID="{E1D325C5-A120-4E06-B880-56FB06F4C77D}" presName="bgRect" presStyleLbl="bgShp" presStyleIdx="0" presStyleCnt="4"/>
      <dgm:spPr/>
    </dgm:pt>
    <dgm:pt modelId="{FCCA84DA-2A58-4FB0-8B98-AD9F2B89D346}" type="pres">
      <dgm:prSet presAssocID="{E1D325C5-A120-4E06-B880-56FB06F4C77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аркетинг"/>
        </a:ext>
      </dgm:extLst>
    </dgm:pt>
    <dgm:pt modelId="{04C8F492-373A-4628-95A9-53EAEB0FC5FC}" type="pres">
      <dgm:prSet presAssocID="{E1D325C5-A120-4E06-B880-56FB06F4C77D}" presName="spaceRect" presStyleCnt="0"/>
      <dgm:spPr/>
    </dgm:pt>
    <dgm:pt modelId="{AAE95AE6-8DEA-4F46-9CF7-4EE6973D5255}" type="pres">
      <dgm:prSet presAssocID="{E1D325C5-A120-4E06-B880-56FB06F4C77D}" presName="parTx" presStyleLbl="revTx" presStyleIdx="0" presStyleCnt="4">
        <dgm:presLayoutVars>
          <dgm:chMax val="0"/>
          <dgm:chPref val="0"/>
        </dgm:presLayoutVars>
      </dgm:prSet>
      <dgm:spPr/>
    </dgm:pt>
    <dgm:pt modelId="{0E57FEBE-A66B-4930-931F-F4E3BDC710F8}" type="pres">
      <dgm:prSet presAssocID="{6E42F5E4-B433-4E49-9D70-63A33648C272}" presName="sibTrans" presStyleCnt="0"/>
      <dgm:spPr/>
    </dgm:pt>
    <dgm:pt modelId="{92BE5448-2345-4F67-8C44-229DD1D359E9}" type="pres">
      <dgm:prSet presAssocID="{7565A0C5-A8D1-47F8-A7E4-66BEB38CF271}" presName="compNode" presStyleCnt="0"/>
      <dgm:spPr/>
    </dgm:pt>
    <dgm:pt modelId="{B085A44B-380E-4AA4-AB8D-50F07E765931}" type="pres">
      <dgm:prSet presAssocID="{7565A0C5-A8D1-47F8-A7E4-66BEB38CF271}" presName="bgRect" presStyleLbl="bgShp" presStyleIdx="1" presStyleCnt="4"/>
      <dgm:spPr/>
    </dgm:pt>
    <dgm:pt modelId="{34E5E8E2-8902-4357-B997-43FAFDF35AC8}" type="pres">
      <dgm:prSet presAssocID="{7565A0C5-A8D1-47F8-A7E4-66BEB38CF27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Вопросы"/>
        </a:ext>
      </dgm:extLst>
    </dgm:pt>
    <dgm:pt modelId="{4027152C-08C6-42A0-981C-34D7DEAD553C}" type="pres">
      <dgm:prSet presAssocID="{7565A0C5-A8D1-47F8-A7E4-66BEB38CF271}" presName="spaceRect" presStyleCnt="0"/>
      <dgm:spPr/>
    </dgm:pt>
    <dgm:pt modelId="{0FB8B800-18FC-4F7C-BB80-7B9CDDCD82EF}" type="pres">
      <dgm:prSet presAssocID="{7565A0C5-A8D1-47F8-A7E4-66BEB38CF271}" presName="parTx" presStyleLbl="revTx" presStyleIdx="1" presStyleCnt="4">
        <dgm:presLayoutVars>
          <dgm:chMax val="0"/>
          <dgm:chPref val="0"/>
        </dgm:presLayoutVars>
      </dgm:prSet>
      <dgm:spPr/>
    </dgm:pt>
    <dgm:pt modelId="{CEC0D127-90A0-4BB1-8EE1-DFF5FF2967B4}" type="pres">
      <dgm:prSet presAssocID="{695A8A24-6C99-49C2-BC7C-D71B08758555}" presName="sibTrans" presStyleCnt="0"/>
      <dgm:spPr/>
    </dgm:pt>
    <dgm:pt modelId="{5996878A-B124-4BFF-83FD-469AC5C94499}" type="pres">
      <dgm:prSet presAssocID="{38D40C5C-B6D2-48DC-9EE6-62B914D68F89}" presName="compNode" presStyleCnt="0"/>
      <dgm:spPr/>
    </dgm:pt>
    <dgm:pt modelId="{A60F02A2-E76D-453E-BB17-0E7980412DF8}" type="pres">
      <dgm:prSet presAssocID="{38D40C5C-B6D2-48DC-9EE6-62B914D68F89}" presName="bgRect" presStyleLbl="bgShp" presStyleIdx="2" presStyleCnt="4"/>
      <dgm:spPr/>
    </dgm:pt>
    <dgm:pt modelId="{1F0DFD35-F4E3-4A20-9F01-B82311B85279}" type="pres">
      <dgm:prSet presAssocID="{38D40C5C-B6D2-48DC-9EE6-62B914D68F8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Ухо"/>
        </a:ext>
      </dgm:extLst>
    </dgm:pt>
    <dgm:pt modelId="{A9CF9BEE-153C-4613-8277-A2EB88D57F39}" type="pres">
      <dgm:prSet presAssocID="{38D40C5C-B6D2-48DC-9EE6-62B914D68F89}" presName="spaceRect" presStyleCnt="0"/>
      <dgm:spPr/>
    </dgm:pt>
    <dgm:pt modelId="{5E5C2CA0-E03B-4394-9DF3-2D8E3F5B5EA2}" type="pres">
      <dgm:prSet presAssocID="{38D40C5C-B6D2-48DC-9EE6-62B914D68F89}" presName="parTx" presStyleLbl="revTx" presStyleIdx="2" presStyleCnt="4">
        <dgm:presLayoutVars>
          <dgm:chMax val="0"/>
          <dgm:chPref val="0"/>
        </dgm:presLayoutVars>
      </dgm:prSet>
      <dgm:spPr/>
    </dgm:pt>
    <dgm:pt modelId="{5894800D-6433-4156-AD7D-BA5F5A9748AF}" type="pres">
      <dgm:prSet presAssocID="{5A2B7605-17CC-41BD-AE60-88BCCAF09C3E}" presName="sibTrans" presStyleCnt="0"/>
      <dgm:spPr/>
    </dgm:pt>
    <dgm:pt modelId="{702E0B47-10C8-4934-9F54-18592E97EB41}" type="pres">
      <dgm:prSet presAssocID="{B6D9E09E-C7E1-4F97-8306-0BE91A8A3344}" presName="compNode" presStyleCnt="0"/>
      <dgm:spPr/>
    </dgm:pt>
    <dgm:pt modelId="{ABD08A0F-ED88-467A-918E-C399377FBC0F}" type="pres">
      <dgm:prSet presAssocID="{B6D9E09E-C7E1-4F97-8306-0BE91A8A3344}" presName="bgRect" presStyleLbl="bgShp" presStyleIdx="3" presStyleCnt="4"/>
      <dgm:spPr/>
    </dgm:pt>
    <dgm:pt modelId="{9C99E799-49EE-4939-A9A8-1A51FE2C6143}" type="pres">
      <dgm:prSet presAssocID="{B6D9E09E-C7E1-4F97-8306-0BE91A8A334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6471A492-6B88-4FF7-BA42-0196A1174714}" type="pres">
      <dgm:prSet presAssocID="{B6D9E09E-C7E1-4F97-8306-0BE91A8A3344}" presName="spaceRect" presStyleCnt="0"/>
      <dgm:spPr/>
    </dgm:pt>
    <dgm:pt modelId="{A0F9CC78-1CAD-4070-90EC-36C53093070F}" type="pres">
      <dgm:prSet presAssocID="{B6D9E09E-C7E1-4F97-8306-0BE91A8A334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FB02701-CDA2-4E36-A20A-48044A2B2A65}" type="presOf" srcId="{8AF4B261-2499-4341-912D-FAA83A0CFFC3}" destId="{B6E56042-A148-4679-9D1C-F575F7EF02D7}" srcOrd="0" destOrd="0" presId="urn:microsoft.com/office/officeart/2018/2/layout/IconVerticalSolidList"/>
    <dgm:cxn modelId="{8A978727-B868-4577-B7C7-70CBCCE2CE33}" type="presOf" srcId="{E1D325C5-A120-4E06-B880-56FB06F4C77D}" destId="{AAE95AE6-8DEA-4F46-9CF7-4EE6973D5255}" srcOrd="0" destOrd="0" presId="urn:microsoft.com/office/officeart/2018/2/layout/IconVerticalSolidList"/>
    <dgm:cxn modelId="{2CFFDB34-E403-4E64-93B2-78A768990ED8}" srcId="{8AF4B261-2499-4341-912D-FAA83A0CFFC3}" destId="{B6D9E09E-C7E1-4F97-8306-0BE91A8A3344}" srcOrd="3" destOrd="0" parTransId="{72354B60-95A7-4879-B8B3-E51CE66F3864}" sibTransId="{BC6509C4-2F9A-4661-AE17-F566EABD3CAD}"/>
    <dgm:cxn modelId="{20146A57-2DED-453F-BC1E-314755C0BBB3}" type="presOf" srcId="{B6D9E09E-C7E1-4F97-8306-0BE91A8A3344}" destId="{A0F9CC78-1CAD-4070-90EC-36C53093070F}" srcOrd="0" destOrd="0" presId="urn:microsoft.com/office/officeart/2018/2/layout/IconVerticalSolidList"/>
    <dgm:cxn modelId="{D96E91C6-D579-4BE2-AEF4-5A667407858C}" srcId="{8AF4B261-2499-4341-912D-FAA83A0CFFC3}" destId="{E1D325C5-A120-4E06-B880-56FB06F4C77D}" srcOrd="0" destOrd="0" parTransId="{DFAD43F1-37FB-47BC-A0CB-C24698348143}" sibTransId="{6E42F5E4-B433-4E49-9D70-63A33648C272}"/>
    <dgm:cxn modelId="{941589CB-8199-4706-AD1D-509E84A86259}" type="presOf" srcId="{38D40C5C-B6D2-48DC-9EE6-62B914D68F89}" destId="{5E5C2CA0-E03B-4394-9DF3-2D8E3F5B5EA2}" srcOrd="0" destOrd="0" presId="urn:microsoft.com/office/officeart/2018/2/layout/IconVerticalSolidList"/>
    <dgm:cxn modelId="{A83981D7-D6BF-49DB-B903-B3976D923DA0}" srcId="{8AF4B261-2499-4341-912D-FAA83A0CFFC3}" destId="{7565A0C5-A8D1-47F8-A7E4-66BEB38CF271}" srcOrd="1" destOrd="0" parTransId="{1F5DC7AC-7870-4107-8133-5DDBA0099764}" sibTransId="{695A8A24-6C99-49C2-BC7C-D71B08758555}"/>
    <dgm:cxn modelId="{3A5F5DE5-FEB9-46DE-AAE8-993871CDEB58}" type="presOf" srcId="{7565A0C5-A8D1-47F8-A7E4-66BEB38CF271}" destId="{0FB8B800-18FC-4F7C-BB80-7B9CDDCD82EF}" srcOrd="0" destOrd="0" presId="urn:microsoft.com/office/officeart/2018/2/layout/IconVerticalSolidList"/>
    <dgm:cxn modelId="{268215ED-7FA1-41BF-A30F-54BD863B82F0}" srcId="{8AF4B261-2499-4341-912D-FAA83A0CFFC3}" destId="{38D40C5C-B6D2-48DC-9EE6-62B914D68F89}" srcOrd="2" destOrd="0" parTransId="{1B0E98E6-E5E0-4AE9-9405-D04E1523E633}" sibTransId="{5A2B7605-17CC-41BD-AE60-88BCCAF09C3E}"/>
    <dgm:cxn modelId="{1D7F97C6-2632-4969-B531-5B3BA94494BF}" type="presParOf" srcId="{B6E56042-A148-4679-9D1C-F575F7EF02D7}" destId="{FE2E6087-8F4C-458B-B706-E272904F33BA}" srcOrd="0" destOrd="0" presId="urn:microsoft.com/office/officeart/2018/2/layout/IconVerticalSolidList"/>
    <dgm:cxn modelId="{54C605B6-F2C5-4F53-AF1F-3BF023B92036}" type="presParOf" srcId="{FE2E6087-8F4C-458B-B706-E272904F33BA}" destId="{655AB3A0-E2DB-4756-984E-7957BC97F081}" srcOrd="0" destOrd="0" presId="urn:microsoft.com/office/officeart/2018/2/layout/IconVerticalSolidList"/>
    <dgm:cxn modelId="{D19DCC6E-B2C6-4964-857C-467998E85692}" type="presParOf" srcId="{FE2E6087-8F4C-458B-B706-E272904F33BA}" destId="{FCCA84DA-2A58-4FB0-8B98-AD9F2B89D346}" srcOrd="1" destOrd="0" presId="urn:microsoft.com/office/officeart/2018/2/layout/IconVerticalSolidList"/>
    <dgm:cxn modelId="{342D422B-85B3-471C-8420-BB23B7E4E976}" type="presParOf" srcId="{FE2E6087-8F4C-458B-B706-E272904F33BA}" destId="{04C8F492-373A-4628-95A9-53EAEB0FC5FC}" srcOrd="2" destOrd="0" presId="urn:microsoft.com/office/officeart/2018/2/layout/IconVerticalSolidList"/>
    <dgm:cxn modelId="{2732B4E2-18CB-4325-9540-C136221E1BEE}" type="presParOf" srcId="{FE2E6087-8F4C-458B-B706-E272904F33BA}" destId="{AAE95AE6-8DEA-4F46-9CF7-4EE6973D5255}" srcOrd="3" destOrd="0" presId="urn:microsoft.com/office/officeart/2018/2/layout/IconVerticalSolidList"/>
    <dgm:cxn modelId="{F86BE2E1-5D61-414B-A08D-3872E854A1D3}" type="presParOf" srcId="{B6E56042-A148-4679-9D1C-F575F7EF02D7}" destId="{0E57FEBE-A66B-4930-931F-F4E3BDC710F8}" srcOrd="1" destOrd="0" presId="urn:microsoft.com/office/officeart/2018/2/layout/IconVerticalSolidList"/>
    <dgm:cxn modelId="{2841C15D-2395-4879-A4FA-ADA42C4736C6}" type="presParOf" srcId="{B6E56042-A148-4679-9D1C-F575F7EF02D7}" destId="{92BE5448-2345-4F67-8C44-229DD1D359E9}" srcOrd="2" destOrd="0" presId="urn:microsoft.com/office/officeart/2018/2/layout/IconVerticalSolidList"/>
    <dgm:cxn modelId="{C0B66069-C30C-4AE9-A5D4-7DEF41F0FBFC}" type="presParOf" srcId="{92BE5448-2345-4F67-8C44-229DD1D359E9}" destId="{B085A44B-380E-4AA4-AB8D-50F07E765931}" srcOrd="0" destOrd="0" presId="urn:microsoft.com/office/officeart/2018/2/layout/IconVerticalSolidList"/>
    <dgm:cxn modelId="{2CC734AC-8175-4669-8551-813E1C01D122}" type="presParOf" srcId="{92BE5448-2345-4F67-8C44-229DD1D359E9}" destId="{34E5E8E2-8902-4357-B997-43FAFDF35AC8}" srcOrd="1" destOrd="0" presId="urn:microsoft.com/office/officeart/2018/2/layout/IconVerticalSolidList"/>
    <dgm:cxn modelId="{443DD926-3F5B-445F-9836-6C00BDC63FE1}" type="presParOf" srcId="{92BE5448-2345-4F67-8C44-229DD1D359E9}" destId="{4027152C-08C6-42A0-981C-34D7DEAD553C}" srcOrd="2" destOrd="0" presId="urn:microsoft.com/office/officeart/2018/2/layout/IconVerticalSolidList"/>
    <dgm:cxn modelId="{6A88289A-E4C5-4392-B6D5-EED1D2D4D54A}" type="presParOf" srcId="{92BE5448-2345-4F67-8C44-229DD1D359E9}" destId="{0FB8B800-18FC-4F7C-BB80-7B9CDDCD82EF}" srcOrd="3" destOrd="0" presId="urn:microsoft.com/office/officeart/2018/2/layout/IconVerticalSolidList"/>
    <dgm:cxn modelId="{4C868CA5-1073-461F-A8FB-D7A3991C3BCD}" type="presParOf" srcId="{B6E56042-A148-4679-9D1C-F575F7EF02D7}" destId="{CEC0D127-90A0-4BB1-8EE1-DFF5FF2967B4}" srcOrd="3" destOrd="0" presId="urn:microsoft.com/office/officeart/2018/2/layout/IconVerticalSolidList"/>
    <dgm:cxn modelId="{12C05599-F1D1-49E6-B24A-55E90E42F5BF}" type="presParOf" srcId="{B6E56042-A148-4679-9D1C-F575F7EF02D7}" destId="{5996878A-B124-4BFF-83FD-469AC5C94499}" srcOrd="4" destOrd="0" presId="urn:microsoft.com/office/officeart/2018/2/layout/IconVerticalSolidList"/>
    <dgm:cxn modelId="{71FEE54B-D2EE-4858-9A04-CF95A21021B1}" type="presParOf" srcId="{5996878A-B124-4BFF-83FD-469AC5C94499}" destId="{A60F02A2-E76D-453E-BB17-0E7980412DF8}" srcOrd="0" destOrd="0" presId="urn:microsoft.com/office/officeart/2018/2/layout/IconVerticalSolidList"/>
    <dgm:cxn modelId="{4A01DB0B-5B1F-4EAE-B62A-0E1EB3060A16}" type="presParOf" srcId="{5996878A-B124-4BFF-83FD-469AC5C94499}" destId="{1F0DFD35-F4E3-4A20-9F01-B82311B85279}" srcOrd="1" destOrd="0" presId="urn:microsoft.com/office/officeart/2018/2/layout/IconVerticalSolidList"/>
    <dgm:cxn modelId="{54978210-016A-493B-883B-51A3AE457637}" type="presParOf" srcId="{5996878A-B124-4BFF-83FD-469AC5C94499}" destId="{A9CF9BEE-153C-4613-8277-A2EB88D57F39}" srcOrd="2" destOrd="0" presId="urn:microsoft.com/office/officeart/2018/2/layout/IconVerticalSolidList"/>
    <dgm:cxn modelId="{95ED1594-62E8-4BBC-BC99-C27F9C88177E}" type="presParOf" srcId="{5996878A-B124-4BFF-83FD-469AC5C94499}" destId="{5E5C2CA0-E03B-4394-9DF3-2D8E3F5B5EA2}" srcOrd="3" destOrd="0" presId="urn:microsoft.com/office/officeart/2018/2/layout/IconVerticalSolidList"/>
    <dgm:cxn modelId="{78C64430-5DF0-4255-A658-E6B98BED08FF}" type="presParOf" srcId="{B6E56042-A148-4679-9D1C-F575F7EF02D7}" destId="{5894800D-6433-4156-AD7D-BA5F5A9748AF}" srcOrd="5" destOrd="0" presId="urn:microsoft.com/office/officeart/2018/2/layout/IconVerticalSolidList"/>
    <dgm:cxn modelId="{0B71F508-E41C-477C-90BD-E1DB29D269A0}" type="presParOf" srcId="{B6E56042-A148-4679-9D1C-F575F7EF02D7}" destId="{702E0B47-10C8-4934-9F54-18592E97EB41}" srcOrd="6" destOrd="0" presId="urn:microsoft.com/office/officeart/2018/2/layout/IconVerticalSolidList"/>
    <dgm:cxn modelId="{2B97F371-B89A-4668-954A-B47B3E68AE9A}" type="presParOf" srcId="{702E0B47-10C8-4934-9F54-18592E97EB41}" destId="{ABD08A0F-ED88-467A-918E-C399377FBC0F}" srcOrd="0" destOrd="0" presId="urn:microsoft.com/office/officeart/2018/2/layout/IconVerticalSolidList"/>
    <dgm:cxn modelId="{023DC0A7-128B-4AB3-9FD8-67C9F4E6A736}" type="presParOf" srcId="{702E0B47-10C8-4934-9F54-18592E97EB41}" destId="{9C99E799-49EE-4939-A9A8-1A51FE2C6143}" srcOrd="1" destOrd="0" presId="urn:microsoft.com/office/officeart/2018/2/layout/IconVerticalSolidList"/>
    <dgm:cxn modelId="{E9599485-5F16-441D-BCBE-4EC76ADFC8F6}" type="presParOf" srcId="{702E0B47-10C8-4934-9F54-18592E97EB41}" destId="{6471A492-6B88-4FF7-BA42-0196A1174714}" srcOrd="2" destOrd="0" presId="urn:microsoft.com/office/officeart/2018/2/layout/IconVerticalSolidList"/>
    <dgm:cxn modelId="{F1A7168D-F1FE-4508-87F6-E782EC70FB37}" type="presParOf" srcId="{702E0B47-10C8-4934-9F54-18592E97EB41}" destId="{A0F9CC78-1CAD-4070-90EC-36C5309307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12418F-9F62-42A4-B41F-B2CEF1AA332A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85B1DF-20D7-4A93-A786-4372B1976AA9}">
      <dgm:prSet/>
      <dgm:spPr/>
      <dgm:t>
        <a:bodyPr/>
        <a:lstStyle/>
        <a:p>
          <a:r>
            <a:rPr lang="ru-RU" dirty="0"/>
            <a:t>Что конкретно можно сделать? (На уровне образовательной организации, сообщества, законодательства).</a:t>
          </a:r>
          <a:endParaRPr lang="en-US" dirty="0"/>
        </a:p>
      </dgm:t>
    </dgm:pt>
    <dgm:pt modelId="{7876DC53-2F0E-49B0-A929-0FEB695378D3}" type="parTrans" cxnId="{046EEC59-A848-45A4-A596-D762FE888AA1}">
      <dgm:prSet/>
      <dgm:spPr/>
      <dgm:t>
        <a:bodyPr/>
        <a:lstStyle/>
        <a:p>
          <a:endParaRPr lang="en-US"/>
        </a:p>
      </dgm:t>
    </dgm:pt>
    <dgm:pt modelId="{9C0E3677-A53D-4B8C-AD9E-E07E1F3895BD}" type="sibTrans" cxnId="{046EEC59-A848-45A4-A596-D762FE888AA1}">
      <dgm:prSet/>
      <dgm:spPr/>
      <dgm:t>
        <a:bodyPr/>
        <a:lstStyle/>
        <a:p>
          <a:endParaRPr lang="en-US"/>
        </a:p>
      </dgm:t>
    </dgm:pt>
    <dgm:pt modelId="{1C401607-35F4-4AA1-9886-C413EF71DF24}">
      <dgm:prSet/>
      <dgm:spPr/>
      <dgm:t>
        <a:bodyPr/>
        <a:lstStyle/>
        <a:p>
          <a:r>
            <a:rPr lang="ru-RU"/>
            <a:t>Действующие меры и дополнение к ним</a:t>
          </a:r>
          <a:endParaRPr lang="en-US"/>
        </a:p>
      </dgm:t>
    </dgm:pt>
    <dgm:pt modelId="{B0A7B2E9-9FCC-4293-A527-512535D4F6C3}" type="parTrans" cxnId="{B0EE8769-48F1-4764-8BD1-42981029AEBC}">
      <dgm:prSet/>
      <dgm:spPr/>
      <dgm:t>
        <a:bodyPr/>
        <a:lstStyle/>
        <a:p>
          <a:endParaRPr lang="en-US"/>
        </a:p>
      </dgm:t>
    </dgm:pt>
    <dgm:pt modelId="{C4492A37-6278-4669-94FB-DA6AF8A2D08B}" type="sibTrans" cxnId="{B0EE8769-48F1-4764-8BD1-42981029AEBC}">
      <dgm:prSet/>
      <dgm:spPr/>
      <dgm:t>
        <a:bodyPr/>
        <a:lstStyle/>
        <a:p>
          <a:endParaRPr lang="en-US"/>
        </a:p>
      </dgm:t>
    </dgm:pt>
    <dgm:pt modelId="{95C17710-6EE5-401E-9A54-22788D231A7F}">
      <dgm:prSet/>
      <dgm:spPr/>
      <dgm:t>
        <a:bodyPr/>
        <a:lstStyle/>
        <a:p>
          <a:r>
            <a:rPr lang="ru-RU"/>
            <a:t>Не обещайте невозможного: Будьте реалистичны, но смелы.</a:t>
          </a:r>
          <a:endParaRPr lang="en-US"/>
        </a:p>
      </dgm:t>
    </dgm:pt>
    <dgm:pt modelId="{2B5C144F-A835-41F7-B533-CDE43F9C9563}" type="parTrans" cxnId="{3BF07321-1D14-456E-B802-2D0462504182}">
      <dgm:prSet/>
      <dgm:spPr/>
      <dgm:t>
        <a:bodyPr/>
        <a:lstStyle/>
        <a:p>
          <a:endParaRPr lang="en-US"/>
        </a:p>
      </dgm:t>
    </dgm:pt>
    <dgm:pt modelId="{3565BF4D-36D0-4714-B401-E778E1FAD9D7}" type="sibTrans" cxnId="{3BF07321-1D14-456E-B802-2D0462504182}">
      <dgm:prSet/>
      <dgm:spPr/>
      <dgm:t>
        <a:bodyPr/>
        <a:lstStyle/>
        <a:p>
          <a:endParaRPr lang="en-US"/>
        </a:p>
      </dgm:t>
    </dgm:pt>
    <dgm:pt modelId="{AB584A00-96BF-4FAC-AD4F-6079AE85655D}">
      <dgm:prSet/>
      <dgm:spPr/>
      <dgm:t>
        <a:bodyPr/>
        <a:lstStyle/>
        <a:p>
          <a:r>
            <a:rPr lang="ru-RU"/>
            <a:t>Финал = Вывод: Кратко, сильно, запоминающееся. С чем вы оставляете аудиторию?</a:t>
          </a:r>
          <a:endParaRPr lang="en-US"/>
        </a:p>
      </dgm:t>
    </dgm:pt>
    <dgm:pt modelId="{C9123F7F-74A1-49E4-ABA5-E270D890CFE6}" type="parTrans" cxnId="{594E11B8-EDD3-4537-B2F5-B41E88B76555}">
      <dgm:prSet/>
      <dgm:spPr/>
      <dgm:t>
        <a:bodyPr/>
        <a:lstStyle/>
        <a:p>
          <a:endParaRPr lang="en-US"/>
        </a:p>
      </dgm:t>
    </dgm:pt>
    <dgm:pt modelId="{F419E92C-6152-4E71-98B2-547573F71C17}" type="sibTrans" cxnId="{594E11B8-EDD3-4537-B2F5-B41E88B76555}">
      <dgm:prSet/>
      <dgm:spPr/>
      <dgm:t>
        <a:bodyPr/>
        <a:lstStyle/>
        <a:p>
          <a:endParaRPr lang="en-US"/>
        </a:p>
      </dgm:t>
    </dgm:pt>
    <dgm:pt modelId="{A863509B-BEA6-43D3-8F79-335439C64539}" type="pres">
      <dgm:prSet presAssocID="{F512418F-9F62-42A4-B41F-B2CEF1AA332A}" presName="vert0" presStyleCnt="0">
        <dgm:presLayoutVars>
          <dgm:dir/>
          <dgm:animOne val="branch"/>
          <dgm:animLvl val="lvl"/>
        </dgm:presLayoutVars>
      </dgm:prSet>
      <dgm:spPr/>
    </dgm:pt>
    <dgm:pt modelId="{E4DEB1C9-3B07-4E7C-B779-8F559FA40056}" type="pres">
      <dgm:prSet presAssocID="{AA85B1DF-20D7-4A93-A786-4372B1976AA9}" presName="thickLine" presStyleLbl="alignNode1" presStyleIdx="0" presStyleCnt="4"/>
      <dgm:spPr/>
    </dgm:pt>
    <dgm:pt modelId="{AE0C9A31-9E91-4B9F-8DC7-07FC3BEB2109}" type="pres">
      <dgm:prSet presAssocID="{AA85B1DF-20D7-4A93-A786-4372B1976AA9}" presName="horz1" presStyleCnt="0"/>
      <dgm:spPr/>
    </dgm:pt>
    <dgm:pt modelId="{2EE6F25B-96CB-46B9-A86D-CEBAC429BBB9}" type="pres">
      <dgm:prSet presAssocID="{AA85B1DF-20D7-4A93-A786-4372B1976AA9}" presName="tx1" presStyleLbl="revTx" presStyleIdx="0" presStyleCnt="4"/>
      <dgm:spPr/>
    </dgm:pt>
    <dgm:pt modelId="{39131F88-F79B-4A4D-90EB-C1E919BD7652}" type="pres">
      <dgm:prSet presAssocID="{AA85B1DF-20D7-4A93-A786-4372B1976AA9}" presName="vert1" presStyleCnt="0"/>
      <dgm:spPr/>
    </dgm:pt>
    <dgm:pt modelId="{42453AFD-EF93-41D6-A31E-AD3ECAF5C5E7}" type="pres">
      <dgm:prSet presAssocID="{1C401607-35F4-4AA1-9886-C413EF71DF24}" presName="thickLine" presStyleLbl="alignNode1" presStyleIdx="1" presStyleCnt="4"/>
      <dgm:spPr/>
    </dgm:pt>
    <dgm:pt modelId="{0837AB08-3889-4132-842A-E14E7369A0D3}" type="pres">
      <dgm:prSet presAssocID="{1C401607-35F4-4AA1-9886-C413EF71DF24}" presName="horz1" presStyleCnt="0"/>
      <dgm:spPr/>
    </dgm:pt>
    <dgm:pt modelId="{D66B1B0D-A70C-4903-9D42-935B766B4EB3}" type="pres">
      <dgm:prSet presAssocID="{1C401607-35F4-4AA1-9886-C413EF71DF24}" presName="tx1" presStyleLbl="revTx" presStyleIdx="1" presStyleCnt="4"/>
      <dgm:spPr/>
    </dgm:pt>
    <dgm:pt modelId="{5F62D308-6668-4B04-A2A5-5382CE03EBFA}" type="pres">
      <dgm:prSet presAssocID="{1C401607-35F4-4AA1-9886-C413EF71DF24}" presName="vert1" presStyleCnt="0"/>
      <dgm:spPr/>
    </dgm:pt>
    <dgm:pt modelId="{DDB3CC23-AEB5-4541-9C55-06260E67F360}" type="pres">
      <dgm:prSet presAssocID="{95C17710-6EE5-401E-9A54-22788D231A7F}" presName="thickLine" presStyleLbl="alignNode1" presStyleIdx="2" presStyleCnt="4"/>
      <dgm:spPr/>
    </dgm:pt>
    <dgm:pt modelId="{C2700E60-691E-4503-A211-6FA58F957D0E}" type="pres">
      <dgm:prSet presAssocID="{95C17710-6EE5-401E-9A54-22788D231A7F}" presName="horz1" presStyleCnt="0"/>
      <dgm:spPr/>
    </dgm:pt>
    <dgm:pt modelId="{7B7D3C5D-E25E-4B7A-878B-E7BB3B72233F}" type="pres">
      <dgm:prSet presAssocID="{95C17710-6EE5-401E-9A54-22788D231A7F}" presName="tx1" presStyleLbl="revTx" presStyleIdx="2" presStyleCnt="4"/>
      <dgm:spPr/>
    </dgm:pt>
    <dgm:pt modelId="{2A5FE5C1-B9AE-4C07-BA7A-0D5195E6B279}" type="pres">
      <dgm:prSet presAssocID="{95C17710-6EE5-401E-9A54-22788D231A7F}" presName="vert1" presStyleCnt="0"/>
      <dgm:spPr/>
    </dgm:pt>
    <dgm:pt modelId="{548FA62F-715B-4BAC-B3B1-9E870F223FCF}" type="pres">
      <dgm:prSet presAssocID="{AB584A00-96BF-4FAC-AD4F-6079AE85655D}" presName="thickLine" presStyleLbl="alignNode1" presStyleIdx="3" presStyleCnt="4"/>
      <dgm:spPr/>
    </dgm:pt>
    <dgm:pt modelId="{4B82FBBD-B349-4026-A862-9DC59D90D496}" type="pres">
      <dgm:prSet presAssocID="{AB584A00-96BF-4FAC-AD4F-6079AE85655D}" presName="horz1" presStyleCnt="0"/>
      <dgm:spPr/>
    </dgm:pt>
    <dgm:pt modelId="{10927145-678D-43E1-81B5-DC261D1BDFE4}" type="pres">
      <dgm:prSet presAssocID="{AB584A00-96BF-4FAC-AD4F-6079AE85655D}" presName="tx1" presStyleLbl="revTx" presStyleIdx="3" presStyleCnt="4"/>
      <dgm:spPr/>
    </dgm:pt>
    <dgm:pt modelId="{948ECA39-3F53-40CA-B58B-AB0AA525A98C}" type="pres">
      <dgm:prSet presAssocID="{AB584A00-96BF-4FAC-AD4F-6079AE85655D}" presName="vert1" presStyleCnt="0"/>
      <dgm:spPr/>
    </dgm:pt>
  </dgm:ptLst>
  <dgm:cxnLst>
    <dgm:cxn modelId="{776EA71D-57A2-4F88-BB23-9FC329938F55}" type="presOf" srcId="{F512418F-9F62-42A4-B41F-B2CEF1AA332A}" destId="{A863509B-BEA6-43D3-8F79-335439C64539}" srcOrd="0" destOrd="0" presId="urn:microsoft.com/office/officeart/2008/layout/LinedList"/>
    <dgm:cxn modelId="{3BF07321-1D14-456E-B802-2D0462504182}" srcId="{F512418F-9F62-42A4-B41F-B2CEF1AA332A}" destId="{95C17710-6EE5-401E-9A54-22788D231A7F}" srcOrd="2" destOrd="0" parTransId="{2B5C144F-A835-41F7-B533-CDE43F9C9563}" sibTransId="{3565BF4D-36D0-4714-B401-E778E1FAD9D7}"/>
    <dgm:cxn modelId="{5FB7512A-0F3D-4CAF-B0F6-1BAD35F47324}" type="presOf" srcId="{1C401607-35F4-4AA1-9886-C413EF71DF24}" destId="{D66B1B0D-A70C-4903-9D42-935B766B4EB3}" srcOrd="0" destOrd="0" presId="urn:microsoft.com/office/officeart/2008/layout/LinedList"/>
    <dgm:cxn modelId="{EB3CE044-3916-43CE-8490-62084137F280}" type="presOf" srcId="{AA85B1DF-20D7-4A93-A786-4372B1976AA9}" destId="{2EE6F25B-96CB-46B9-A86D-CEBAC429BBB9}" srcOrd="0" destOrd="0" presId="urn:microsoft.com/office/officeart/2008/layout/LinedList"/>
    <dgm:cxn modelId="{B0EE8769-48F1-4764-8BD1-42981029AEBC}" srcId="{F512418F-9F62-42A4-B41F-B2CEF1AA332A}" destId="{1C401607-35F4-4AA1-9886-C413EF71DF24}" srcOrd="1" destOrd="0" parTransId="{B0A7B2E9-9FCC-4293-A527-512535D4F6C3}" sibTransId="{C4492A37-6278-4669-94FB-DA6AF8A2D08B}"/>
    <dgm:cxn modelId="{7B498869-3756-4CA2-BBF9-76F75C914449}" type="presOf" srcId="{AB584A00-96BF-4FAC-AD4F-6079AE85655D}" destId="{10927145-678D-43E1-81B5-DC261D1BDFE4}" srcOrd="0" destOrd="0" presId="urn:microsoft.com/office/officeart/2008/layout/LinedList"/>
    <dgm:cxn modelId="{046EEC59-A848-45A4-A596-D762FE888AA1}" srcId="{F512418F-9F62-42A4-B41F-B2CEF1AA332A}" destId="{AA85B1DF-20D7-4A93-A786-4372B1976AA9}" srcOrd="0" destOrd="0" parTransId="{7876DC53-2F0E-49B0-A929-0FEB695378D3}" sibTransId="{9C0E3677-A53D-4B8C-AD9E-E07E1F3895BD}"/>
    <dgm:cxn modelId="{5086FE80-522C-4E8B-B6D1-F97F84E6CF34}" type="presOf" srcId="{95C17710-6EE5-401E-9A54-22788D231A7F}" destId="{7B7D3C5D-E25E-4B7A-878B-E7BB3B72233F}" srcOrd="0" destOrd="0" presId="urn:microsoft.com/office/officeart/2008/layout/LinedList"/>
    <dgm:cxn modelId="{594E11B8-EDD3-4537-B2F5-B41E88B76555}" srcId="{F512418F-9F62-42A4-B41F-B2CEF1AA332A}" destId="{AB584A00-96BF-4FAC-AD4F-6079AE85655D}" srcOrd="3" destOrd="0" parTransId="{C9123F7F-74A1-49E4-ABA5-E270D890CFE6}" sibTransId="{F419E92C-6152-4E71-98B2-547573F71C17}"/>
    <dgm:cxn modelId="{4BD9AE6A-8620-4C02-AEFF-38146AA2A0BF}" type="presParOf" srcId="{A863509B-BEA6-43D3-8F79-335439C64539}" destId="{E4DEB1C9-3B07-4E7C-B779-8F559FA40056}" srcOrd="0" destOrd="0" presId="urn:microsoft.com/office/officeart/2008/layout/LinedList"/>
    <dgm:cxn modelId="{38932DD5-E8D5-4C66-AACA-4CB0B5AD0F18}" type="presParOf" srcId="{A863509B-BEA6-43D3-8F79-335439C64539}" destId="{AE0C9A31-9E91-4B9F-8DC7-07FC3BEB2109}" srcOrd="1" destOrd="0" presId="urn:microsoft.com/office/officeart/2008/layout/LinedList"/>
    <dgm:cxn modelId="{1F0D4356-6E77-4694-A9D6-D4D8293F7392}" type="presParOf" srcId="{AE0C9A31-9E91-4B9F-8DC7-07FC3BEB2109}" destId="{2EE6F25B-96CB-46B9-A86D-CEBAC429BBB9}" srcOrd="0" destOrd="0" presId="urn:microsoft.com/office/officeart/2008/layout/LinedList"/>
    <dgm:cxn modelId="{EB7B3149-27EF-417A-AFAB-818C10485595}" type="presParOf" srcId="{AE0C9A31-9E91-4B9F-8DC7-07FC3BEB2109}" destId="{39131F88-F79B-4A4D-90EB-C1E919BD7652}" srcOrd="1" destOrd="0" presId="urn:microsoft.com/office/officeart/2008/layout/LinedList"/>
    <dgm:cxn modelId="{96412F01-03C8-47F3-AFA6-7F7111D9D4AA}" type="presParOf" srcId="{A863509B-BEA6-43D3-8F79-335439C64539}" destId="{42453AFD-EF93-41D6-A31E-AD3ECAF5C5E7}" srcOrd="2" destOrd="0" presId="urn:microsoft.com/office/officeart/2008/layout/LinedList"/>
    <dgm:cxn modelId="{F6558FDE-AC2D-4D42-B55C-CD4A909B8724}" type="presParOf" srcId="{A863509B-BEA6-43D3-8F79-335439C64539}" destId="{0837AB08-3889-4132-842A-E14E7369A0D3}" srcOrd="3" destOrd="0" presId="urn:microsoft.com/office/officeart/2008/layout/LinedList"/>
    <dgm:cxn modelId="{986FD00D-76AD-4810-9030-5A3FA6D87DF1}" type="presParOf" srcId="{0837AB08-3889-4132-842A-E14E7369A0D3}" destId="{D66B1B0D-A70C-4903-9D42-935B766B4EB3}" srcOrd="0" destOrd="0" presId="urn:microsoft.com/office/officeart/2008/layout/LinedList"/>
    <dgm:cxn modelId="{B8D79148-3412-4819-82C2-307848A7278E}" type="presParOf" srcId="{0837AB08-3889-4132-842A-E14E7369A0D3}" destId="{5F62D308-6668-4B04-A2A5-5382CE03EBFA}" srcOrd="1" destOrd="0" presId="urn:microsoft.com/office/officeart/2008/layout/LinedList"/>
    <dgm:cxn modelId="{B90B7EE3-3A11-4502-856C-D6636FFADDCA}" type="presParOf" srcId="{A863509B-BEA6-43D3-8F79-335439C64539}" destId="{DDB3CC23-AEB5-4541-9C55-06260E67F360}" srcOrd="4" destOrd="0" presId="urn:microsoft.com/office/officeart/2008/layout/LinedList"/>
    <dgm:cxn modelId="{E4EDDC03-A18D-44B5-9171-30B3E21E7C93}" type="presParOf" srcId="{A863509B-BEA6-43D3-8F79-335439C64539}" destId="{C2700E60-691E-4503-A211-6FA58F957D0E}" srcOrd="5" destOrd="0" presId="urn:microsoft.com/office/officeart/2008/layout/LinedList"/>
    <dgm:cxn modelId="{169BAB3C-EDB4-4149-B39D-518E6EAB39A6}" type="presParOf" srcId="{C2700E60-691E-4503-A211-6FA58F957D0E}" destId="{7B7D3C5D-E25E-4B7A-878B-E7BB3B72233F}" srcOrd="0" destOrd="0" presId="urn:microsoft.com/office/officeart/2008/layout/LinedList"/>
    <dgm:cxn modelId="{EDB2061C-2271-46F7-98AA-30E6B57C8BF3}" type="presParOf" srcId="{C2700E60-691E-4503-A211-6FA58F957D0E}" destId="{2A5FE5C1-B9AE-4C07-BA7A-0D5195E6B279}" srcOrd="1" destOrd="0" presId="urn:microsoft.com/office/officeart/2008/layout/LinedList"/>
    <dgm:cxn modelId="{FD901757-89C6-4024-80B7-E25A8F7F71EF}" type="presParOf" srcId="{A863509B-BEA6-43D3-8F79-335439C64539}" destId="{548FA62F-715B-4BAC-B3B1-9E870F223FCF}" srcOrd="6" destOrd="0" presId="urn:microsoft.com/office/officeart/2008/layout/LinedList"/>
    <dgm:cxn modelId="{0042BEAF-292D-4C54-B1E2-A3CF47A4CE27}" type="presParOf" srcId="{A863509B-BEA6-43D3-8F79-335439C64539}" destId="{4B82FBBD-B349-4026-A862-9DC59D90D496}" srcOrd="7" destOrd="0" presId="urn:microsoft.com/office/officeart/2008/layout/LinedList"/>
    <dgm:cxn modelId="{5340B068-BFD4-44BF-B2A3-66A2B069D1B4}" type="presParOf" srcId="{4B82FBBD-B349-4026-A862-9DC59D90D496}" destId="{10927145-678D-43E1-81B5-DC261D1BDFE4}" srcOrd="0" destOrd="0" presId="urn:microsoft.com/office/officeart/2008/layout/LinedList"/>
    <dgm:cxn modelId="{927C88F6-ADBA-4CF7-BCCA-FC3997E62100}" type="presParOf" srcId="{4B82FBBD-B349-4026-A862-9DC59D90D496}" destId="{948ECA39-3F53-40CA-B58B-AB0AA525A9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9A61F-B652-4C61-AF1E-CC30CA3DB50B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32C14-5003-4443-BCF0-B0CB10E41C5E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Цель задания </a:t>
          </a:r>
          <a:r>
            <a:rPr lang="ru-RU" sz="2300" kern="1200" dirty="0"/>
            <a:t>- демонстрация профессиональной и гражданской позиции конкурсанта, знание и понимание современных тенденций развития образования и общества</a:t>
          </a:r>
          <a:endParaRPr lang="en-US" sz="2300" kern="1200" dirty="0"/>
        </a:p>
      </dsp:txBody>
      <dsp:txXfrm>
        <a:off x="585701" y="1066737"/>
        <a:ext cx="4337991" cy="2693452"/>
      </dsp:txXfrm>
    </dsp:sp>
    <dsp:sp modelId="{3B03CA74-C8B4-4DFB-8BE0-E6E4C411286F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070CD-726A-41BA-85A1-A5A9722595DD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Тематика выступления </a:t>
          </a:r>
          <a:r>
            <a:rPr lang="ru-RU" sz="2300" kern="1200" dirty="0"/>
            <a:t>должна касаться актуальных вопросов развития образования</a:t>
          </a:r>
          <a:endParaRPr lang="en-US" sz="2300" kern="1200" dirty="0"/>
        </a:p>
      </dsp:txBody>
      <dsp:txXfrm>
        <a:off x="6092527" y="1066737"/>
        <a:ext cx="4337991" cy="2693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58610-C24F-48D8-94B7-5CE23383A54D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0357F-E001-4DB5-8184-253CBC6CAC07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Что лично вас тревожит/восхищает/беспокоит в образовании?</a:t>
          </a:r>
          <a:endParaRPr lang="en-US" sz="3200" kern="1200"/>
        </a:p>
      </dsp:txBody>
      <dsp:txXfrm>
        <a:off x="0" y="2703"/>
        <a:ext cx="6900512" cy="1843578"/>
      </dsp:txXfrm>
    </dsp:sp>
    <dsp:sp modelId="{B84B74E2-C37F-4BAE-AEE8-EF1B5A986A5D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12712-0ED6-47C8-90DF-F8BECC4B9FD9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Масштаб проблемы - личная история/школа/класс → Система образования → Общество/Будущее</a:t>
          </a:r>
          <a:endParaRPr lang="en-US" sz="3200" kern="1200"/>
        </a:p>
      </dsp:txBody>
      <dsp:txXfrm>
        <a:off x="0" y="1846281"/>
        <a:ext cx="6900512" cy="1843578"/>
      </dsp:txXfrm>
    </dsp:sp>
    <dsp:sp modelId="{943A1009-B1F8-4A9C-A37E-677F5F428BB7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D1937-B641-4932-9225-87D00F1EBBE2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Проверка: Почему это важно не только для педагогов? Кого еще это касается? Как влияет на общество?</a:t>
          </a:r>
          <a:endParaRPr lang="en-US" sz="3200" kern="1200"/>
        </a:p>
      </dsp:txBody>
      <dsp:txXfrm>
        <a:off x="0" y="3689859"/>
        <a:ext cx="6900512" cy="18435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AB3A0-E2DB-4756-984E-7957BC97F081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A84DA-2A58-4FB0-8B98-AD9F2B89D346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95AE6-8DEA-4F46-9CF7-4EE6973D5255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Главное - искренность и содержательность (реалистичность)</a:t>
          </a:r>
          <a:endParaRPr lang="en-US" sz="2200" kern="1200"/>
        </a:p>
      </dsp:txBody>
      <dsp:txXfrm>
        <a:off x="1057183" y="1805"/>
        <a:ext cx="9458416" cy="915310"/>
      </dsp:txXfrm>
    </dsp:sp>
    <dsp:sp modelId="{B085A44B-380E-4AA4-AB8D-50F07E765931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E5E8E2-8902-4357-B997-43FAFDF35AC8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B8B800-18FC-4F7C-BB80-7B9CDDCD82E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Как проблема связана лично с вами? Поделитесь вашей историей, не бойтесь говорить о провалах и сомнениях.</a:t>
          </a:r>
          <a:endParaRPr lang="en-US" sz="2200" kern="1200"/>
        </a:p>
      </dsp:txBody>
      <dsp:txXfrm>
        <a:off x="1057183" y="1145944"/>
        <a:ext cx="9458416" cy="915310"/>
      </dsp:txXfrm>
    </dsp:sp>
    <dsp:sp modelId="{A60F02A2-E76D-453E-BB17-0E7980412DF8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DFD35-F4E3-4A20-9F01-B82311B85279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C2CA0-E03B-4394-9DF3-2D8E3F5B5EA2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Почему ВЫ об этом говорите? (ваша позиция)</a:t>
          </a:r>
          <a:endParaRPr lang="en-US" sz="2200" kern="1200"/>
        </a:p>
      </dsp:txBody>
      <dsp:txXfrm>
        <a:off x="1057183" y="2290082"/>
        <a:ext cx="9458416" cy="915310"/>
      </dsp:txXfrm>
    </dsp:sp>
    <dsp:sp modelId="{ABD08A0F-ED88-467A-918E-C399377FBC0F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9E799-49EE-4939-A9A8-1A51FE2C6143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F9CC78-1CAD-4070-90EC-36C53093070F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Важно! Рассказывайте своими словами, не читайте с листа или презентации</a:t>
          </a:r>
          <a:endParaRPr lang="en-US" sz="2200" kern="1200"/>
        </a:p>
      </dsp:txBody>
      <dsp:txXfrm>
        <a:off x="1057183" y="3434221"/>
        <a:ext cx="9458416" cy="915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EB1C9-3B07-4E7C-B779-8F559FA40056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6F25B-96CB-46B9-A86D-CEBAC429BBB9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Что конкретно можно сделать? (На уровне образовательной организации, сообщества, законодательства).</a:t>
          </a:r>
          <a:endParaRPr lang="en-US" sz="2700" kern="1200" dirty="0"/>
        </a:p>
      </dsp:txBody>
      <dsp:txXfrm>
        <a:off x="0" y="0"/>
        <a:ext cx="6900512" cy="1384035"/>
      </dsp:txXfrm>
    </dsp:sp>
    <dsp:sp modelId="{42453AFD-EF93-41D6-A31E-AD3ECAF5C5E7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B1B0D-A70C-4903-9D42-935B766B4EB3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Действующие меры и дополнение к ним</a:t>
          </a:r>
          <a:endParaRPr lang="en-US" sz="2700" kern="1200"/>
        </a:p>
      </dsp:txBody>
      <dsp:txXfrm>
        <a:off x="0" y="1384035"/>
        <a:ext cx="6900512" cy="1384035"/>
      </dsp:txXfrm>
    </dsp:sp>
    <dsp:sp modelId="{DDB3CC23-AEB5-4541-9C55-06260E67F360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D3C5D-E25E-4B7A-878B-E7BB3B72233F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Не обещайте невозможного: Будьте реалистичны, но смелы.</a:t>
          </a:r>
          <a:endParaRPr lang="en-US" sz="2700" kern="1200"/>
        </a:p>
      </dsp:txBody>
      <dsp:txXfrm>
        <a:off x="0" y="2768070"/>
        <a:ext cx="6900512" cy="1384035"/>
      </dsp:txXfrm>
    </dsp:sp>
    <dsp:sp modelId="{548FA62F-715B-4BAC-B3B1-9E870F223FCF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27145-678D-43E1-81B5-DC261D1BDFE4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Финал = Вывод: Кратко, сильно, запоминающееся. С чем вы оставляете аудиторию?</a:t>
          </a:r>
          <a:endParaRPr lang="en-US" sz="2700" kern="1200"/>
        </a:p>
      </dsp:txBody>
      <dsp:txXfrm>
        <a:off x="0" y="4152105"/>
        <a:ext cx="6900512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C7D16-5E07-7B30-1AAC-C8738A5A2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34FB22-7CE9-3C64-7B2C-246C54E57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A9F5C1-4C1D-946E-B21B-06892F40F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6F7CD5-94BA-B5BD-CC3A-1C8BEF9B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14C2B-EC9C-DC36-2EF7-187CA36D5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1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7ED05-B1AD-ECE0-D0D4-42998916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AB0D24-30CB-A230-20A0-9EE5A137B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BDA1E-7B1C-B8EC-2BAD-B651B7B9E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4380C5-CFDB-DB33-FB48-8C51D232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61E45E-A6D8-555C-D733-4266487C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8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43FCBB0-2D02-C27C-6CE0-7EC0728DB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0FB70C-C84C-83B1-835B-72A6548AC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568AB8-8AE5-80BC-35AC-F44BC8D55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568010-2983-0780-C004-E7973B41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3BE216-7F67-70FB-FCE0-FD96CFAA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195FA-BDA0-D970-A8EB-DFADACB97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BB0E6C-9760-A15E-FD81-98C1D4AC9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8F2B30-7BD0-C08F-FEB6-D517EF2F3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1FD013-F685-7C75-121E-7BD46FE8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20EDC2-EC3E-842A-FEA9-90A45380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21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6DC49-4F70-1660-3C5B-89799433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FF2191-ED83-456F-A86E-F38B71F14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07BE1-A416-1B08-8BC2-C7BF305E6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C9A16F-C86A-C82D-DD05-026A0D68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E16C3-2437-C7CC-C506-09C5D65B3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07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0FB02-E85A-499C-D41B-9F91897C5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AD6316-C4F4-1892-9798-612C6050F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7087C9-A187-FE97-BD94-FD7E84ABD1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4CC507-BBB7-0B49-D520-61DAA62C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213427-F935-7D4F-251F-8DB6A302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801058-85DC-2B00-A32B-655B99F5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4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79D8C-073F-BE03-D8E2-9838DEFB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F3D06E-6FCA-618B-FE2F-785992B99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8DA2CD-27FA-4CF3-A5A0-2BCCC5026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23E793-A8F0-2E4E-8E14-3B5EBCFC4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D16084-4219-3F20-FF6A-D6CB456BF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B874C2-3535-009F-0B2E-DA789B65F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A5604CC-066A-64D1-D912-3A4C87BBF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E1DA68-48FB-4900-C0A1-65C15660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00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671FC-D632-C552-7AEE-80B1AF3A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F34127-F76F-2252-5292-E757F1AC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622BE7-E9F5-5565-27D6-E5F8FD94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112BE6-B541-6F84-C386-6E77DC2A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09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741A004-C367-9C84-D9DF-B1F5EB07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1B3AEF-9853-C3EE-98B1-AD098ECC1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87DB1F-82D1-1C22-4FAE-803A5462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62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2A1FC-31C4-976C-F9C4-76261B0DE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B4929-D6CA-9615-677F-98E7140DF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169DF1-A57D-C670-D42F-8E46D64F0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738355-50A1-8345-2E6F-8940E3F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F58A37-6D5D-91F5-9E08-CA4004F0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F89805-3B6B-B533-4412-AF22F5B88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94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957AE-DB7F-8D48-CC39-AD350B29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5C10E4-917A-963B-593C-189B313D2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DFC689-2F34-0E1B-2F85-CD822D6D0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A868CA-0900-DA74-ADD3-1C8454338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B5AC02-C2BF-2EBA-D83D-D5195248A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CAA5D5-A5E9-A127-31F2-07245E45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417B5-202B-9032-2185-AF6D5AFC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C5301E-8AC1-2548-AF47-FC069A738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4A3CE3-7688-BCE8-4D69-F55704B78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4C41F-D811-4B71-9922-7B3DEF3FC845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DDB6A7-4E74-0CE3-A193-1445805ED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1CD98-C52A-3990-9B78-6131F6320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455F3-BF07-4182-8104-33254811E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0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2D75D-D71F-2EAA-A08C-A72207AF7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ru-RU" sz="6600" dirty="0"/>
              <a:t>Конкурсное задание</a:t>
            </a:r>
            <a:br>
              <a:rPr lang="ru-RU" sz="6600" dirty="0"/>
            </a:br>
            <a:r>
              <a:rPr lang="ru-RU" sz="6600" dirty="0"/>
              <a:t>«Публичное выступление»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91A1374-BEEB-817C-528C-9F840AB77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Муниципальный конкурс «Педагогический дебют» 2026</a:t>
            </a:r>
            <a:endParaRPr lang="ru-RU"/>
          </a:p>
          <a:p>
            <a:pPr algn="l"/>
            <a:r>
              <a:rPr lang="ru-RU" dirty="0"/>
              <a:t> г. Краснодар</a:t>
            </a:r>
            <a:endParaRPr lang="ru-RU"/>
          </a:p>
          <a:p>
            <a:pPr algn="l"/>
            <a:endParaRPr lang="ru-RU"/>
          </a:p>
          <a:p>
            <a:pPr algn="l"/>
            <a:endParaRPr lang="ru-RU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F9F851-1E5A-A7EF-90BD-55FBC578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920" y="657353"/>
            <a:ext cx="5041392" cy="510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9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BDF52-CB47-CA90-AC7D-18648128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ru-RU" sz="5000"/>
              <a:t>Ваше выступление —ваш голос. Пусть его услышат.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3F381D-A97A-7FF2-D64B-118C12981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ru-RU" sz="2400" dirty="0"/>
              <a:t>Верьте в важность того, о чем говорите (и в себя :)</a:t>
            </a:r>
          </a:p>
          <a:p>
            <a:r>
              <a:rPr lang="ru-RU" sz="2400" dirty="0"/>
              <a:t>Говорите так, как будто от этого что-то зависит. Потому что так оно и есть.</a:t>
            </a:r>
          </a:p>
          <a:p>
            <a:r>
              <a:rPr lang="ru-RU" sz="2400" dirty="0"/>
              <a:t>Ловите момент, наслаждайтесь.</a:t>
            </a:r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04DB08-4F04-260C-A0DD-3FF81D6EA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2640" y="904188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55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67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D90A7C-467D-2A9E-5BEC-0739B8D1068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4" b="33382"/>
          <a:stretch>
            <a:fillRect/>
          </a:stretch>
        </p:blipFill>
        <p:spPr>
          <a:xfrm>
            <a:off x="6421036" y="1440179"/>
            <a:ext cx="5129784" cy="31940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109C43-9FDF-7BC8-B90A-496515BFF9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629" b="18222"/>
          <a:stretch>
            <a:fillRect/>
          </a:stretch>
        </p:blipFill>
        <p:spPr>
          <a:xfrm>
            <a:off x="641180" y="1800101"/>
            <a:ext cx="5129784" cy="32577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3ABA9-5E8A-389B-A218-4BDD0DAE73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3643" b="40155"/>
          <a:stretch>
            <a:fillRect/>
          </a:stretch>
        </p:blipFill>
        <p:spPr>
          <a:xfrm>
            <a:off x="6870362" y="662168"/>
            <a:ext cx="4231129" cy="10363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F8A1AD-98DF-43EF-D2BF-5043FD3470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2623" b="21834"/>
          <a:stretch>
            <a:fillRect/>
          </a:stretch>
        </p:blipFill>
        <p:spPr>
          <a:xfrm>
            <a:off x="7058162" y="4714677"/>
            <a:ext cx="3855528" cy="15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98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E02E9-E571-8DD8-64C8-D03E162A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954" y="2103437"/>
            <a:ext cx="10515600" cy="1325563"/>
          </a:xfrm>
        </p:spPr>
        <p:txBody>
          <a:bodyPr/>
          <a:lstStyle/>
          <a:p>
            <a:r>
              <a:rPr lang="ru-RU" dirty="0"/>
              <a:t>Успехов на выступлении!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E8729D-0644-CDD2-DA02-CF32AFDD3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962" y="-288102"/>
            <a:ext cx="4011038" cy="714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1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BC401-6AA0-F810-4865-97A4041D1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000" dirty="0"/>
              <a:t>Юдина Дарья Алексеевна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48EE67-BE4B-E65A-7799-6C84C122D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ru-RU" sz="2200" dirty="0"/>
              <a:t>Педагог дополнительного образования МАОУДО «ЦДТ «Прикубанский»</a:t>
            </a:r>
          </a:p>
          <a:p>
            <a:r>
              <a:rPr lang="ru-RU" sz="2200" dirty="0"/>
              <a:t>Призер муниципального конкурса «Педагогический дебют – 2025»</a:t>
            </a:r>
          </a:p>
          <a:p>
            <a:r>
              <a:rPr lang="ru-RU" sz="2200" dirty="0"/>
              <a:t>Победитель краевого конкурса «Педагогический дебют – 2025»</a:t>
            </a:r>
          </a:p>
          <a:p>
            <a:endParaRPr lang="ru-RU" sz="2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1281E2-C2BE-BB5C-DCF9-AD68FE6CF9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74" r="26273" b="-1"/>
          <a:stretch>
            <a:fillRect/>
          </a:stretch>
        </p:blipFill>
        <p:spPr>
          <a:xfrm>
            <a:off x="5950257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64842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41D6F-574F-0844-A4DF-83D2A494C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" y="498503"/>
            <a:ext cx="10515600" cy="1133693"/>
          </a:xfrm>
        </p:spPr>
        <p:txBody>
          <a:bodyPr>
            <a:normAutofit/>
          </a:bodyPr>
          <a:lstStyle/>
          <a:p>
            <a:r>
              <a:rPr lang="ru-RU" sz="2500" b="1" dirty="0"/>
              <a:t>«Публичное выступление» </a:t>
            </a:r>
            <a:r>
              <a:rPr lang="ru-RU" sz="2500" dirty="0"/>
              <a:t>- выступление на тему, по которой, на взгляд участника, должно быть организовано широкое и открытое общественное обсуждение.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6759D8C0-DC6A-4898-4172-74B3D69500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2694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F2E31D8-CCC7-068E-4E25-D96F6F614222}"/>
              </a:ext>
            </a:extLst>
          </p:cNvPr>
          <p:cNvCxnSpPr/>
          <p:nvPr/>
        </p:nvCxnSpPr>
        <p:spPr>
          <a:xfrm>
            <a:off x="924560" y="1825625"/>
            <a:ext cx="100380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2C303B-2FB2-E94E-1DC7-86F1A5919F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69965" y="178128"/>
            <a:ext cx="1170721" cy="118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F2CA0-E559-EDB6-C4E1-7A198A896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4954F-FFBF-F83E-F1F9-A3021B357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Регламент до 7 минут</a:t>
            </a:r>
          </a:p>
          <a:p>
            <a:endParaRPr lang="ru-RU" dirty="0"/>
          </a:p>
          <a:p>
            <a:pPr>
              <a:buFontTx/>
              <a:buChar char="-"/>
            </a:pPr>
            <a:r>
              <a:rPr lang="ru-RU" dirty="0"/>
              <a:t>Масштабность постановки проблемы</a:t>
            </a:r>
          </a:p>
          <a:p>
            <a:pPr>
              <a:buFontTx/>
              <a:buChar char="-"/>
            </a:pPr>
            <a:r>
              <a:rPr lang="ru-RU" dirty="0"/>
              <a:t>Глубина и оригинальность раскрытия темы</a:t>
            </a:r>
          </a:p>
          <a:p>
            <a:pPr>
              <a:buFontTx/>
              <a:buChar char="-"/>
            </a:pPr>
            <a:r>
              <a:rPr lang="ru-RU" dirty="0"/>
              <a:t>Мировоззренческая позиция конкурсанта</a:t>
            </a:r>
          </a:p>
          <a:p>
            <a:pPr>
              <a:buFontTx/>
              <a:buChar char="-"/>
            </a:pPr>
            <a:r>
              <a:rPr lang="ru-RU" dirty="0"/>
              <a:t>Убедительность, культура речи и презентации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0D434B-0D1C-5BB1-08F3-AE4AE199B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7047"/>
            <a:ext cx="10053175" cy="243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AB5BC9-560E-E8E2-FCDA-5C3670EDF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853" y="198969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9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8349D-2BC8-3A35-AAD6-D78E37235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ru-RU" sz="5400"/>
              <a:t>Как выбрать тему?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DECAD57-F754-103B-6323-0683987347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18597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B6D5C3-AC7A-172F-BBB7-E4F13E7C02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4733" y="172351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0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5807F-EBD8-6A52-C05F-D76AA5FA6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привлечь внимание к теме?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39345F6-F5CC-3E96-424C-5EEA6A77B92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6E6389-27D4-23C5-5280-88F7159CC8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8533" y="230188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4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5681D-B23F-0C78-2363-E37E7175C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ru-RU" sz="4800"/>
              <a:t>Подтверждение слов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74BE7E-8692-4AB1-917C-3DE16B8F4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ru-RU" sz="2400"/>
              <a:t>Состояние проблемы СЕГОДНЯ</a:t>
            </a:r>
          </a:p>
          <a:p>
            <a:r>
              <a:rPr lang="ru-RU" sz="2400"/>
              <a:t>Подтверждение конкретными фактами:</a:t>
            </a:r>
          </a:p>
          <a:p>
            <a:pPr>
              <a:buFontTx/>
              <a:buChar char="-"/>
            </a:pPr>
            <a:r>
              <a:rPr lang="ru-RU" sz="2400"/>
              <a:t>СМИ</a:t>
            </a:r>
          </a:p>
          <a:p>
            <a:pPr>
              <a:buFontTx/>
              <a:buChar char="-"/>
            </a:pPr>
            <a:r>
              <a:rPr lang="ru-RU" sz="2400"/>
              <a:t>Статистика</a:t>
            </a:r>
          </a:p>
          <a:p>
            <a:pPr>
              <a:buFontTx/>
              <a:buChar char="-"/>
            </a:pPr>
            <a:r>
              <a:rPr lang="ru-RU" sz="2400"/>
              <a:t>Опросы (общественное мнение)</a:t>
            </a:r>
          </a:p>
          <a:p>
            <a:pPr>
              <a:buFontTx/>
              <a:buChar char="-"/>
            </a:pPr>
            <a:r>
              <a:rPr lang="ru-RU" sz="2400"/>
              <a:t>Высказывания официальных представителей</a:t>
            </a:r>
          </a:p>
          <a:p>
            <a:endParaRPr lang="ru-RU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1F7821-0483-1DD0-84DC-1767BFC69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9939" y="241903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2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ABD75-86DF-EA57-8EEC-214AB7DA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ru-RU" sz="4200"/>
              <a:t>Что можно предложить?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20B1765-457E-0B20-239B-8D6A405438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21608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DDCA4B-C537-C1BA-27CE-EE41D5BD1B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676" y="284428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E2EF7-4D47-5B35-0D77-B22D03D1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ru-RU" sz="4800"/>
              <a:t>Подача и форма. Почему внешний вид важен?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24C732-8BD4-CD75-D6CB-C04447DF6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ru-RU" sz="2400" dirty="0"/>
              <a:t>Речь: Темп, паузы, интонация. Репетируйте с таймером! 7 мин</a:t>
            </a:r>
          </a:p>
          <a:p>
            <a:r>
              <a:rPr lang="ru-RU" sz="2400" dirty="0"/>
              <a:t>Внешний вид: Деловой, но позволяющий проявить индивидуальность, комфортный. Жесты, движения.</a:t>
            </a:r>
          </a:p>
          <a:p>
            <a:r>
              <a:rPr lang="ru-RU" sz="2400" dirty="0"/>
              <a:t>Презентация: Минимум текста. Визуальные метафоры, ключевые слова, фото, схемы, статистика. Слайд — ваш помощник, а не суфлер. (Проверка исправности оборудования!)</a:t>
            </a:r>
          </a:p>
          <a:p>
            <a:r>
              <a:rPr lang="ru-RU" sz="2400" dirty="0"/>
              <a:t>Взгляд и энергия: Контакт со слушателями. Искренняя увлеченность заразительна.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E5F88A-F91E-8E1F-8155-084E3C2BF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4632" y="215486"/>
            <a:ext cx="1170533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694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430</Words>
  <Application>Microsoft Office PowerPoint</Application>
  <PresentationFormat>Широкоэкранный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Конкурсное задание «Публичное выступление»</vt:lpstr>
      <vt:lpstr>Юдина Дарья Алексеевна</vt:lpstr>
      <vt:lpstr>«Публичное выступление» - выступление на тему, по которой, на взгляд участника, должно быть организовано широкое и открытое общественное обсуждение.</vt:lpstr>
      <vt:lpstr>Критерии задания</vt:lpstr>
      <vt:lpstr>Как выбрать тему?</vt:lpstr>
      <vt:lpstr>Как привлечь внимание к теме?</vt:lpstr>
      <vt:lpstr>Подтверждение слов</vt:lpstr>
      <vt:lpstr>Что можно предложить?</vt:lpstr>
      <vt:lpstr>Подача и форма. Почему внешний вид важен?</vt:lpstr>
      <vt:lpstr>Ваше выступление —ваш голос. Пусть его услышат.</vt:lpstr>
      <vt:lpstr>Презентация PowerPoint</vt:lpstr>
      <vt:lpstr>Успехов на выступлении!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Юзер</dc:creator>
  <cp:lastModifiedBy>Юзер</cp:lastModifiedBy>
  <cp:revision>3</cp:revision>
  <dcterms:created xsi:type="dcterms:W3CDTF">2026-01-13T08:12:08Z</dcterms:created>
  <dcterms:modified xsi:type="dcterms:W3CDTF">2026-01-13T10:53:34Z</dcterms:modified>
</cp:coreProperties>
</file>