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9" r:id="rId10"/>
    <p:sldId id="268" r:id="rId11"/>
    <p:sldId id="264" r:id="rId12"/>
    <p:sldId id="265" r:id="rId13"/>
    <p:sldId id="266" r:id="rId14"/>
    <p:sldId id="267" r:id="rId15"/>
    <p:sldId id="271" r:id="rId16"/>
    <p:sldId id="27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BA42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-562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2D4F71-2FC1-40FE-A99C-8ABF6983E5F4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C465D4-89F8-4E2A-B5C2-82D5E3D2AC2F}">
      <dgm:prSet phldrT="[Текст]"/>
      <dgm:spPr>
        <a:ln>
          <a:solidFill>
            <a:schemeClr val="accent2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Цель</a:t>
          </a:r>
        </a:p>
      </dgm:t>
    </dgm:pt>
    <dgm:pt modelId="{736904E6-E3CA-4AF6-9718-2EA18E6F3954}" type="parTrans" cxnId="{678370BF-A681-4837-981E-ADDE96C33CD1}">
      <dgm:prSet/>
      <dgm:spPr/>
      <dgm:t>
        <a:bodyPr/>
        <a:lstStyle/>
        <a:p>
          <a:endParaRPr lang="ru-RU"/>
        </a:p>
      </dgm:t>
    </dgm:pt>
    <dgm:pt modelId="{38E9822E-6204-426D-B72E-3930EF65A75D}" type="sibTrans" cxnId="{678370BF-A681-4837-981E-ADDE96C33CD1}">
      <dgm:prSet/>
      <dgm:spPr/>
      <dgm:t>
        <a:bodyPr/>
        <a:lstStyle/>
        <a:p>
          <a:endParaRPr lang="ru-RU"/>
        </a:p>
      </dgm:t>
    </dgm:pt>
    <dgm:pt modelId="{A6A7AD75-6005-4B97-A767-61D2FD322AD0}">
      <dgm:prSet phldrT="[Текст]" custT="1"/>
      <dgm:spPr>
        <a:ln>
          <a:solidFill>
            <a:schemeClr val="accent2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Сенсорные способности</a:t>
          </a:r>
        </a:p>
      </dgm:t>
    </dgm:pt>
    <dgm:pt modelId="{EACD2703-C9BC-4526-8528-9016B6D984C4}" type="parTrans" cxnId="{2A75618F-2010-46E7-A386-124AB39F9767}">
      <dgm:prSet/>
      <dgm:spPr/>
      <dgm:t>
        <a:bodyPr/>
        <a:lstStyle/>
        <a:p>
          <a:endParaRPr lang="ru-RU"/>
        </a:p>
      </dgm:t>
    </dgm:pt>
    <dgm:pt modelId="{60920B96-F718-456A-B760-1023140749E2}" type="sibTrans" cxnId="{2A75618F-2010-46E7-A386-124AB39F9767}">
      <dgm:prSet/>
      <dgm:spPr/>
      <dgm:t>
        <a:bodyPr/>
        <a:lstStyle/>
        <a:p>
          <a:endParaRPr lang="ru-RU"/>
        </a:p>
      </dgm:t>
    </dgm:pt>
    <dgm:pt modelId="{4811CFF1-E712-4744-907C-3478F5F5A015}">
      <dgm:prSet phldrT="[Текст]" custT="1"/>
      <dgm:spPr>
        <a:ln>
          <a:solidFill>
            <a:schemeClr val="accent2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Мелкая моторика рук</a:t>
          </a:r>
        </a:p>
      </dgm:t>
    </dgm:pt>
    <dgm:pt modelId="{84BA5F04-9B69-43FE-868E-F3FC03CE802C}" type="parTrans" cxnId="{54E2CEE7-A81A-4551-8026-E398457B1EF7}">
      <dgm:prSet/>
      <dgm:spPr/>
      <dgm:t>
        <a:bodyPr/>
        <a:lstStyle/>
        <a:p>
          <a:endParaRPr lang="ru-RU"/>
        </a:p>
      </dgm:t>
    </dgm:pt>
    <dgm:pt modelId="{EDC13027-FC46-4FAE-B5DE-BD51B7E626C2}" type="sibTrans" cxnId="{54E2CEE7-A81A-4551-8026-E398457B1EF7}">
      <dgm:prSet/>
      <dgm:spPr/>
      <dgm:t>
        <a:bodyPr/>
        <a:lstStyle/>
        <a:p>
          <a:endParaRPr lang="ru-RU"/>
        </a:p>
      </dgm:t>
    </dgm:pt>
    <dgm:pt modelId="{42CC0C56-874E-4A33-B050-0F9E0D3AC8B8}">
      <dgm:prSet phldrT="[Текст]" custT="1"/>
      <dgm:spPr>
        <a:ln>
          <a:solidFill>
            <a:schemeClr val="accent2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Активизация и развитие 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речи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7CFD3E-EBF0-4DED-B503-CF7F27751631}" type="parTrans" cxnId="{78B991B4-ACD0-4D0E-A9EC-7E83155CF609}">
      <dgm:prSet/>
      <dgm:spPr/>
      <dgm:t>
        <a:bodyPr/>
        <a:lstStyle/>
        <a:p>
          <a:endParaRPr lang="ru-RU"/>
        </a:p>
      </dgm:t>
    </dgm:pt>
    <dgm:pt modelId="{5730FDD5-2EA1-4209-9B81-37E754C8D05B}" type="sibTrans" cxnId="{78B991B4-ACD0-4D0E-A9EC-7E83155CF609}">
      <dgm:prSet/>
      <dgm:spPr/>
      <dgm:t>
        <a:bodyPr/>
        <a:lstStyle/>
        <a:p>
          <a:endParaRPr lang="ru-RU"/>
        </a:p>
      </dgm:t>
    </dgm:pt>
    <dgm:pt modelId="{5C0A06F4-1A97-46D7-915A-E434DCD6EE48}">
      <dgm:prSet custT="1"/>
      <dgm:spPr>
        <a:ln>
          <a:solidFill>
            <a:schemeClr val="accent2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Развитие </a:t>
          </a:r>
          <a:r>
            <a:rPr lang="ru-RU" sz="28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игровой активности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952B1D-01A3-4334-82AC-D920156D1F5B}" type="parTrans" cxnId="{A56A3CD6-30FD-486D-A8A6-B9A0DA51D2AC}">
      <dgm:prSet/>
      <dgm:spPr/>
      <dgm:t>
        <a:bodyPr/>
        <a:lstStyle/>
        <a:p>
          <a:endParaRPr lang="ru-RU"/>
        </a:p>
      </dgm:t>
    </dgm:pt>
    <dgm:pt modelId="{49425032-F501-4822-A03E-7791C00E50F2}" type="sibTrans" cxnId="{A56A3CD6-30FD-486D-A8A6-B9A0DA51D2AC}">
      <dgm:prSet/>
      <dgm:spPr/>
      <dgm:t>
        <a:bodyPr/>
        <a:lstStyle/>
        <a:p>
          <a:endParaRPr lang="ru-RU"/>
        </a:p>
      </dgm:t>
    </dgm:pt>
    <dgm:pt modelId="{BED4E81B-A32B-4EA4-8D6C-891A93571E6E}">
      <dgm:prSet/>
      <dgm:spPr>
        <a:ln>
          <a:solidFill>
            <a:schemeClr val="accent2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Координация рук и глаз</a:t>
          </a:r>
        </a:p>
      </dgm:t>
    </dgm:pt>
    <dgm:pt modelId="{94839261-D721-424A-BADE-FD9103314577}" type="parTrans" cxnId="{D9B1F876-D0C8-4395-8CF1-9AE0E43F58F2}">
      <dgm:prSet/>
      <dgm:spPr/>
      <dgm:t>
        <a:bodyPr/>
        <a:lstStyle/>
        <a:p>
          <a:endParaRPr lang="ru-RU"/>
        </a:p>
      </dgm:t>
    </dgm:pt>
    <dgm:pt modelId="{12D81EBB-1010-462C-A92A-EDED22E10081}" type="sibTrans" cxnId="{D9B1F876-D0C8-4395-8CF1-9AE0E43F58F2}">
      <dgm:prSet/>
      <dgm:spPr/>
      <dgm:t>
        <a:bodyPr/>
        <a:lstStyle/>
        <a:p>
          <a:endParaRPr lang="ru-RU"/>
        </a:p>
      </dgm:t>
    </dgm:pt>
    <dgm:pt modelId="{4E2F2C1C-A94D-4776-ACF4-37272E5F5A2C}">
      <dgm:prSet custT="1"/>
      <dgm:spPr>
        <a:ln>
          <a:solidFill>
            <a:schemeClr val="accent2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8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Пространственное мышление</a:t>
          </a:r>
        </a:p>
      </dgm:t>
    </dgm:pt>
    <dgm:pt modelId="{CBFF1BAB-CB6F-4070-8EE6-D0D1368F017E}" type="parTrans" cxnId="{D17DA125-1F92-4F98-9524-04BDEF7599A0}">
      <dgm:prSet/>
      <dgm:spPr/>
      <dgm:t>
        <a:bodyPr/>
        <a:lstStyle/>
        <a:p>
          <a:endParaRPr lang="ru-RU"/>
        </a:p>
      </dgm:t>
    </dgm:pt>
    <dgm:pt modelId="{4FD7DF27-E6F1-4AE6-A525-563D299DAB2F}" type="sibTrans" cxnId="{D17DA125-1F92-4F98-9524-04BDEF7599A0}">
      <dgm:prSet/>
      <dgm:spPr/>
      <dgm:t>
        <a:bodyPr/>
        <a:lstStyle/>
        <a:p>
          <a:endParaRPr lang="ru-RU"/>
        </a:p>
      </dgm:t>
    </dgm:pt>
    <dgm:pt modelId="{CA76C40F-0528-4823-9198-282CAFFB14C9}">
      <dgm:prSet custT="1"/>
      <dgm:spPr>
        <a:ln>
          <a:solidFill>
            <a:schemeClr val="accent2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Тактильно- двигательное восприятие</a:t>
          </a:r>
        </a:p>
      </dgm:t>
    </dgm:pt>
    <dgm:pt modelId="{6E69947B-F826-419E-91CF-0AE83C1FEBED}" type="parTrans" cxnId="{7EC60AE9-E8E7-4D0F-B60B-5FC63ECFEFC3}">
      <dgm:prSet/>
      <dgm:spPr/>
      <dgm:t>
        <a:bodyPr/>
        <a:lstStyle/>
        <a:p>
          <a:endParaRPr lang="ru-RU"/>
        </a:p>
      </dgm:t>
    </dgm:pt>
    <dgm:pt modelId="{7E5042CE-AA8A-41B6-BDA9-0619BD6C80FC}" type="sibTrans" cxnId="{7EC60AE9-E8E7-4D0F-B60B-5FC63ECFEFC3}">
      <dgm:prSet/>
      <dgm:spPr/>
      <dgm:t>
        <a:bodyPr/>
        <a:lstStyle/>
        <a:p>
          <a:endParaRPr lang="ru-RU"/>
        </a:p>
      </dgm:t>
    </dgm:pt>
    <dgm:pt modelId="{7946CD3A-7EB8-4750-BDAA-16825ADF286B}" type="pres">
      <dgm:prSet presAssocID="{B52D4F71-2FC1-40FE-A99C-8ABF6983E5F4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AB71655-9820-4AB6-B916-C99B2A2772A0}" type="pres">
      <dgm:prSet presAssocID="{20C465D4-89F8-4E2A-B5C2-82D5E3D2AC2F}" presName="singleCycle" presStyleCnt="0"/>
      <dgm:spPr/>
    </dgm:pt>
    <dgm:pt modelId="{BFB02CC9-BB6E-403B-BD37-09FECB763E29}" type="pres">
      <dgm:prSet presAssocID="{20C465D4-89F8-4E2A-B5C2-82D5E3D2AC2F}" presName="singleCenter" presStyleLbl="node1" presStyleIdx="0" presStyleCnt="8" custLinFactNeighborX="-2141" custLinFactNeighborY="1828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264138DD-6B4A-4F52-939C-AD71E0DE4241}" type="pres">
      <dgm:prSet presAssocID="{EACD2703-C9BC-4526-8528-9016B6D984C4}" presName="Name56" presStyleLbl="parChTrans1D2" presStyleIdx="0" presStyleCnt="7"/>
      <dgm:spPr/>
      <dgm:t>
        <a:bodyPr/>
        <a:lstStyle/>
        <a:p>
          <a:endParaRPr lang="ru-RU"/>
        </a:p>
      </dgm:t>
    </dgm:pt>
    <dgm:pt modelId="{9E1F3B24-0FB3-44B6-852A-A981CFEF9AEF}" type="pres">
      <dgm:prSet presAssocID="{A6A7AD75-6005-4B97-A767-61D2FD322AD0}" presName="text0" presStyleLbl="node1" presStyleIdx="1" presStyleCnt="8" custScaleX="261816" custScaleY="147805" custRadScaleRad="96725" custRadScaleInc="-198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973F8-49BB-4569-B7A5-AEE51C32F610}" type="pres">
      <dgm:prSet presAssocID="{84BA5F04-9B69-43FE-868E-F3FC03CE802C}" presName="Name56" presStyleLbl="parChTrans1D2" presStyleIdx="1" presStyleCnt="7"/>
      <dgm:spPr/>
      <dgm:t>
        <a:bodyPr/>
        <a:lstStyle/>
        <a:p>
          <a:endParaRPr lang="ru-RU"/>
        </a:p>
      </dgm:t>
    </dgm:pt>
    <dgm:pt modelId="{BD184AB9-E66D-493F-B2CE-D8CDA054E89B}" type="pres">
      <dgm:prSet presAssocID="{4811CFF1-E712-4744-907C-3478F5F5A015}" presName="text0" presStyleLbl="node1" presStyleIdx="2" presStyleCnt="8" custScaleX="199886" custScaleY="150933" custRadScaleRad="135250" custRadScaleInc="172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C2EEC7-8579-46CF-B5C9-A04A92B372A0}" type="pres">
      <dgm:prSet presAssocID="{A27CFD3E-EBF0-4DED-B503-CF7F27751631}" presName="Name56" presStyleLbl="parChTrans1D2" presStyleIdx="2" presStyleCnt="7"/>
      <dgm:spPr/>
      <dgm:t>
        <a:bodyPr/>
        <a:lstStyle/>
        <a:p>
          <a:endParaRPr lang="ru-RU"/>
        </a:p>
      </dgm:t>
    </dgm:pt>
    <dgm:pt modelId="{0664B0CF-DD2B-408D-9FBD-6F07EFD2E042}" type="pres">
      <dgm:prSet presAssocID="{42CC0C56-874E-4A33-B050-0F9E0D3AC8B8}" presName="text0" presStyleLbl="node1" presStyleIdx="3" presStyleCnt="8" custScaleX="224658" custScaleY="142317" custRadScaleRad="118745" custRadScaleInc="-384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825A22-6A54-4EA3-B382-5FE3C2E1E084}" type="pres">
      <dgm:prSet presAssocID="{46952B1D-01A3-4334-82AC-D920156D1F5B}" presName="Name56" presStyleLbl="parChTrans1D2" presStyleIdx="3" presStyleCnt="7"/>
      <dgm:spPr/>
      <dgm:t>
        <a:bodyPr/>
        <a:lstStyle/>
        <a:p>
          <a:endParaRPr lang="ru-RU"/>
        </a:p>
      </dgm:t>
    </dgm:pt>
    <dgm:pt modelId="{F1A11569-D6E9-45E7-AA64-9EA940E67530}" type="pres">
      <dgm:prSet presAssocID="{5C0A06F4-1A97-46D7-915A-E434DCD6EE48}" presName="text0" presStyleLbl="node1" presStyleIdx="4" presStyleCnt="8" custScaleX="329709" custScaleY="161215" custRadScaleRad="105389" custRadScaleInc="-358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CAAB20-468E-41AC-A7EA-866E0F8596D6}" type="pres">
      <dgm:prSet presAssocID="{94839261-D721-424A-BADE-FD9103314577}" presName="Name56" presStyleLbl="parChTrans1D2" presStyleIdx="4" presStyleCnt="7"/>
      <dgm:spPr/>
      <dgm:t>
        <a:bodyPr/>
        <a:lstStyle/>
        <a:p>
          <a:endParaRPr lang="ru-RU"/>
        </a:p>
      </dgm:t>
    </dgm:pt>
    <dgm:pt modelId="{0E1325B7-3C96-4F4C-BFE6-EE9DACCF7B34}" type="pres">
      <dgm:prSet presAssocID="{BED4E81B-A32B-4EA4-8D6C-891A93571E6E}" presName="text0" presStyleLbl="node1" presStyleIdx="5" presStyleCnt="8" custScaleX="247473" custScaleY="155994" custRadScaleRad="150790" custRadScaleInc="1169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8C0649-AA27-466C-BF32-F79745171DBC}" type="pres">
      <dgm:prSet presAssocID="{CBFF1BAB-CB6F-4070-8EE6-D0D1368F017E}" presName="Name56" presStyleLbl="parChTrans1D2" presStyleIdx="5" presStyleCnt="7"/>
      <dgm:spPr/>
      <dgm:t>
        <a:bodyPr/>
        <a:lstStyle/>
        <a:p>
          <a:endParaRPr lang="ru-RU"/>
        </a:p>
      </dgm:t>
    </dgm:pt>
    <dgm:pt modelId="{76931241-0EAB-4586-9AB5-6D5295AAEC41}" type="pres">
      <dgm:prSet presAssocID="{4E2F2C1C-A94D-4776-ACF4-37272E5F5A2C}" presName="text0" presStyleLbl="node1" presStyleIdx="6" presStyleCnt="8" custScaleX="325038" custScaleY="134180" custRadScaleRad="175573" custRadScaleInc="453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B66C8A-A39A-4A38-B876-5C95BE2F0827}" type="pres">
      <dgm:prSet presAssocID="{6E69947B-F826-419E-91CF-0AE83C1FEBED}" presName="Name56" presStyleLbl="parChTrans1D2" presStyleIdx="6" presStyleCnt="7"/>
      <dgm:spPr/>
      <dgm:t>
        <a:bodyPr/>
        <a:lstStyle/>
        <a:p>
          <a:endParaRPr lang="ru-RU"/>
        </a:p>
      </dgm:t>
    </dgm:pt>
    <dgm:pt modelId="{4411286C-3DE0-4D5A-BD62-B55E532A3C2A}" type="pres">
      <dgm:prSet presAssocID="{CA76C40F-0528-4823-9198-282CAFFB14C9}" presName="text0" presStyleLbl="node1" presStyleIdx="7" presStyleCnt="8" custScaleX="246316" custScaleY="158367" custRadScaleRad="195213" custRadScaleInc="-523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7F9F03-5C1D-42BE-ADD9-543D1566F02A}" type="presOf" srcId="{CBFF1BAB-CB6F-4070-8EE6-D0D1368F017E}" destId="{E68C0649-AA27-466C-BF32-F79745171DBC}" srcOrd="0" destOrd="0" presId="urn:microsoft.com/office/officeart/2008/layout/RadialCluster"/>
    <dgm:cxn modelId="{8024DFC9-E24A-4AD2-B877-58502EC37437}" type="presOf" srcId="{4811CFF1-E712-4744-907C-3478F5F5A015}" destId="{BD184AB9-E66D-493F-B2CE-D8CDA054E89B}" srcOrd="0" destOrd="0" presId="urn:microsoft.com/office/officeart/2008/layout/RadialCluster"/>
    <dgm:cxn modelId="{24453215-8B27-48FB-8DF7-5A5144894BA3}" type="presOf" srcId="{EACD2703-C9BC-4526-8528-9016B6D984C4}" destId="{264138DD-6B4A-4F52-939C-AD71E0DE4241}" srcOrd="0" destOrd="0" presId="urn:microsoft.com/office/officeart/2008/layout/RadialCluster"/>
    <dgm:cxn modelId="{4E44881A-6247-48D4-925C-29BDF66CE322}" type="presOf" srcId="{5C0A06F4-1A97-46D7-915A-E434DCD6EE48}" destId="{F1A11569-D6E9-45E7-AA64-9EA940E67530}" srcOrd="0" destOrd="0" presId="urn:microsoft.com/office/officeart/2008/layout/RadialCluster"/>
    <dgm:cxn modelId="{B185A659-E8AE-463B-BB4A-238901429200}" type="presOf" srcId="{4E2F2C1C-A94D-4776-ACF4-37272E5F5A2C}" destId="{76931241-0EAB-4586-9AB5-6D5295AAEC41}" srcOrd="0" destOrd="0" presId="urn:microsoft.com/office/officeart/2008/layout/RadialCluster"/>
    <dgm:cxn modelId="{4C165DFD-CB29-4F69-B6A1-60C2607A67DE}" type="presOf" srcId="{42CC0C56-874E-4A33-B050-0F9E0D3AC8B8}" destId="{0664B0CF-DD2B-408D-9FBD-6F07EFD2E042}" srcOrd="0" destOrd="0" presId="urn:microsoft.com/office/officeart/2008/layout/RadialCluster"/>
    <dgm:cxn modelId="{38284B90-8C80-4329-AAF8-06EC6BE3A961}" type="presOf" srcId="{20C465D4-89F8-4E2A-B5C2-82D5E3D2AC2F}" destId="{BFB02CC9-BB6E-403B-BD37-09FECB763E29}" srcOrd="0" destOrd="0" presId="urn:microsoft.com/office/officeart/2008/layout/RadialCluster"/>
    <dgm:cxn modelId="{7EC60AE9-E8E7-4D0F-B60B-5FC63ECFEFC3}" srcId="{20C465D4-89F8-4E2A-B5C2-82D5E3D2AC2F}" destId="{CA76C40F-0528-4823-9198-282CAFFB14C9}" srcOrd="6" destOrd="0" parTransId="{6E69947B-F826-419E-91CF-0AE83C1FEBED}" sibTransId="{7E5042CE-AA8A-41B6-BDA9-0619BD6C80FC}"/>
    <dgm:cxn modelId="{0E406A21-979C-4F34-889A-9937F3D1D2F0}" type="presOf" srcId="{BED4E81B-A32B-4EA4-8D6C-891A93571E6E}" destId="{0E1325B7-3C96-4F4C-BFE6-EE9DACCF7B34}" srcOrd="0" destOrd="0" presId="urn:microsoft.com/office/officeart/2008/layout/RadialCluster"/>
    <dgm:cxn modelId="{9F51C2DA-FF3E-4D77-B4B0-6D4B358F2155}" type="presOf" srcId="{94839261-D721-424A-BADE-FD9103314577}" destId="{86CAAB20-468E-41AC-A7EA-866E0F8596D6}" srcOrd="0" destOrd="0" presId="urn:microsoft.com/office/officeart/2008/layout/RadialCluster"/>
    <dgm:cxn modelId="{78FDD728-4CD2-4A61-BE5E-A5B54B366E61}" type="presOf" srcId="{6E69947B-F826-419E-91CF-0AE83C1FEBED}" destId="{D5B66C8A-A39A-4A38-B876-5C95BE2F0827}" srcOrd="0" destOrd="0" presId="urn:microsoft.com/office/officeart/2008/layout/RadialCluster"/>
    <dgm:cxn modelId="{42CF890F-1F54-434B-9894-62A3C6E63015}" type="presOf" srcId="{46952B1D-01A3-4334-82AC-D920156D1F5B}" destId="{AE825A22-6A54-4EA3-B382-5FE3C2E1E084}" srcOrd="0" destOrd="0" presId="urn:microsoft.com/office/officeart/2008/layout/RadialCluster"/>
    <dgm:cxn modelId="{9768B4CB-257E-4A99-9ADA-4EACEB81E32F}" type="presOf" srcId="{A6A7AD75-6005-4B97-A767-61D2FD322AD0}" destId="{9E1F3B24-0FB3-44B6-852A-A981CFEF9AEF}" srcOrd="0" destOrd="0" presId="urn:microsoft.com/office/officeart/2008/layout/RadialCluster"/>
    <dgm:cxn modelId="{F4511AE1-9123-4862-92C6-9A95751F02BC}" type="presOf" srcId="{CA76C40F-0528-4823-9198-282CAFFB14C9}" destId="{4411286C-3DE0-4D5A-BD62-B55E532A3C2A}" srcOrd="0" destOrd="0" presId="urn:microsoft.com/office/officeart/2008/layout/RadialCluster"/>
    <dgm:cxn modelId="{D17DA125-1F92-4F98-9524-04BDEF7599A0}" srcId="{20C465D4-89F8-4E2A-B5C2-82D5E3D2AC2F}" destId="{4E2F2C1C-A94D-4776-ACF4-37272E5F5A2C}" srcOrd="5" destOrd="0" parTransId="{CBFF1BAB-CB6F-4070-8EE6-D0D1368F017E}" sibTransId="{4FD7DF27-E6F1-4AE6-A525-563D299DAB2F}"/>
    <dgm:cxn modelId="{F0C48C9B-B6EF-40CB-9D1D-CD2C8C9E85AE}" type="presOf" srcId="{A27CFD3E-EBF0-4DED-B503-CF7F27751631}" destId="{0EC2EEC7-8579-46CF-B5C9-A04A92B372A0}" srcOrd="0" destOrd="0" presId="urn:microsoft.com/office/officeart/2008/layout/RadialCluster"/>
    <dgm:cxn modelId="{678370BF-A681-4837-981E-ADDE96C33CD1}" srcId="{B52D4F71-2FC1-40FE-A99C-8ABF6983E5F4}" destId="{20C465D4-89F8-4E2A-B5C2-82D5E3D2AC2F}" srcOrd="0" destOrd="0" parTransId="{736904E6-E3CA-4AF6-9718-2EA18E6F3954}" sibTransId="{38E9822E-6204-426D-B72E-3930EF65A75D}"/>
    <dgm:cxn modelId="{0FC82A21-0F18-4845-B50B-676250C6A265}" type="presOf" srcId="{B52D4F71-2FC1-40FE-A99C-8ABF6983E5F4}" destId="{7946CD3A-7EB8-4750-BDAA-16825ADF286B}" srcOrd="0" destOrd="0" presId="urn:microsoft.com/office/officeart/2008/layout/RadialCluster"/>
    <dgm:cxn modelId="{26F2D35A-456A-43FD-98E6-DF632B087949}" type="presOf" srcId="{84BA5F04-9B69-43FE-868E-F3FC03CE802C}" destId="{BBA973F8-49BB-4569-B7A5-AEE51C32F610}" srcOrd="0" destOrd="0" presId="urn:microsoft.com/office/officeart/2008/layout/RadialCluster"/>
    <dgm:cxn modelId="{D9B1F876-D0C8-4395-8CF1-9AE0E43F58F2}" srcId="{20C465D4-89F8-4E2A-B5C2-82D5E3D2AC2F}" destId="{BED4E81B-A32B-4EA4-8D6C-891A93571E6E}" srcOrd="4" destOrd="0" parTransId="{94839261-D721-424A-BADE-FD9103314577}" sibTransId="{12D81EBB-1010-462C-A92A-EDED22E10081}"/>
    <dgm:cxn modelId="{A56A3CD6-30FD-486D-A8A6-B9A0DA51D2AC}" srcId="{20C465D4-89F8-4E2A-B5C2-82D5E3D2AC2F}" destId="{5C0A06F4-1A97-46D7-915A-E434DCD6EE48}" srcOrd="3" destOrd="0" parTransId="{46952B1D-01A3-4334-82AC-D920156D1F5B}" sibTransId="{49425032-F501-4822-A03E-7791C00E50F2}"/>
    <dgm:cxn modelId="{78B991B4-ACD0-4D0E-A9EC-7E83155CF609}" srcId="{20C465D4-89F8-4E2A-B5C2-82D5E3D2AC2F}" destId="{42CC0C56-874E-4A33-B050-0F9E0D3AC8B8}" srcOrd="2" destOrd="0" parTransId="{A27CFD3E-EBF0-4DED-B503-CF7F27751631}" sibTransId="{5730FDD5-2EA1-4209-9B81-37E754C8D05B}"/>
    <dgm:cxn modelId="{54E2CEE7-A81A-4551-8026-E398457B1EF7}" srcId="{20C465D4-89F8-4E2A-B5C2-82D5E3D2AC2F}" destId="{4811CFF1-E712-4744-907C-3478F5F5A015}" srcOrd="1" destOrd="0" parTransId="{84BA5F04-9B69-43FE-868E-F3FC03CE802C}" sibTransId="{EDC13027-FC46-4FAE-B5DE-BD51B7E626C2}"/>
    <dgm:cxn modelId="{2A75618F-2010-46E7-A386-124AB39F9767}" srcId="{20C465D4-89F8-4E2A-B5C2-82D5E3D2AC2F}" destId="{A6A7AD75-6005-4B97-A767-61D2FD322AD0}" srcOrd="0" destOrd="0" parTransId="{EACD2703-C9BC-4526-8528-9016B6D984C4}" sibTransId="{60920B96-F718-456A-B760-1023140749E2}"/>
    <dgm:cxn modelId="{2F6E7180-9D5B-47B7-B516-F20459B435FA}" type="presParOf" srcId="{7946CD3A-7EB8-4750-BDAA-16825ADF286B}" destId="{7AB71655-9820-4AB6-B916-C99B2A2772A0}" srcOrd="0" destOrd="0" presId="urn:microsoft.com/office/officeart/2008/layout/RadialCluster"/>
    <dgm:cxn modelId="{824B5ED5-F894-412C-9FE6-076CE1FCCD22}" type="presParOf" srcId="{7AB71655-9820-4AB6-B916-C99B2A2772A0}" destId="{BFB02CC9-BB6E-403B-BD37-09FECB763E29}" srcOrd="0" destOrd="0" presId="urn:microsoft.com/office/officeart/2008/layout/RadialCluster"/>
    <dgm:cxn modelId="{5E002B50-E409-4431-8EC0-C0E34FAA17B9}" type="presParOf" srcId="{7AB71655-9820-4AB6-B916-C99B2A2772A0}" destId="{264138DD-6B4A-4F52-939C-AD71E0DE4241}" srcOrd="1" destOrd="0" presId="urn:microsoft.com/office/officeart/2008/layout/RadialCluster"/>
    <dgm:cxn modelId="{74FB0FFB-4711-491F-949D-E9869BFE59AA}" type="presParOf" srcId="{7AB71655-9820-4AB6-B916-C99B2A2772A0}" destId="{9E1F3B24-0FB3-44B6-852A-A981CFEF9AEF}" srcOrd="2" destOrd="0" presId="urn:microsoft.com/office/officeart/2008/layout/RadialCluster"/>
    <dgm:cxn modelId="{EA67B1D8-F108-417D-9563-17427F171579}" type="presParOf" srcId="{7AB71655-9820-4AB6-B916-C99B2A2772A0}" destId="{BBA973F8-49BB-4569-B7A5-AEE51C32F610}" srcOrd="3" destOrd="0" presId="urn:microsoft.com/office/officeart/2008/layout/RadialCluster"/>
    <dgm:cxn modelId="{4AE890C2-2083-4C8E-A0A1-BE09576CBA97}" type="presParOf" srcId="{7AB71655-9820-4AB6-B916-C99B2A2772A0}" destId="{BD184AB9-E66D-493F-B2CE-D8CDA054E89B}" srcOrd="4" destOrd="0" presId="urn:microsoft.com/office/officeart/2008/layout/RadialCluster"/>
    <dgm:cxn modelId="{BCE05AF0-1949-4D00-83F4-B7FB2CD99779}" type="presParOf" srcId="{7AB71655-9820-4AB6-B916-C99B2A2772A0}" destId="{0EC2EEC7-8579-46CF-B5C9-A04A92B372A0}" srcOrd="5" destOrd="0" presId="urn:microsoft.com/office/officeart/2008/layout/RadialCluster"/>
    <dgm:cxn modelId="{014D9D1C-1312-4E52-955D-28FCEEE47F31}" type="presParOf" srcId="{7AB71655-9820-4AB6-B916-C99B2A2772A0}" destId="{0664B0CF-DD2B-408D-9FBD-6F07EFD2E042}" srcOrd="6" destOrd="0" presId="urn:microsoft.com/office/officeart/2008/layout/RadialCluster"/>
    <dgm:cxn modelId="{381F6A02-6BAB-4308-87C6-AD54273CD402}" type="presParOf" srcId="{7AB71655-9820-4AB6-B916-C99B2A2772A0}" destId="{AE825A22-6A54-4EA3-B382-5FE3C2E1E084}" srcOrd="7" destOrd="0" presId="urn:microsoft.com/office/officeart/2008/layout/RadialCluster"/>
    <dgm:cxn modelId="{62663602-57C8-45C5-90A4-4C3A120FB3C1}" type="presParOf" srcId="{7AB71655-9820-4AB6-B916-C99B2A2772A0}" destId="{F1A11569-D6E9-45E7-AA64-9EA940E67530}" srcOrd="8" destOrd="0" presId="urn:microsoft.com/office/officeart/2008/layout/RadialCluster"/>
    <dgm:cxn modelId="{63914A0D-F027-483D-9A38-676D589B06B4}" type="presParOf" srcId="{7AB71655-9820-4AB6-B916-C99B2A2772A0}" destId="{86CAAB20-468E-41AC-A7EA-866E0F8596D6}" srcOrd="9" destOrd="0" presId="urn:microsoft.com/office/officeart/2008/layout/RadialCluster"/>
    <dgm:cxn modelId="{E2D13A6E-A277-41B7-AF1F-12C8A901AC25}" type="presParOf" srcId="{7AB71655-9820-4AB6-B916-C99B2A2772A0}" destId="{0E1325B7-3C96-4F4C-BFE6-EE9DACCF7B34}" srcOrd="10" destOrd="0" presId="urn:microsoft.com/office/officeart/2008/layout/RadialCluster"/>
    <dgm:cxn modelId="{560163F6-BDB8-482A-9DBB-FA71B62371E4}" type="presParOf" srcId="{7AB71655-9820-4AB6-B916-C99B2A2772A0}" destId="{E68C0649-AA27-466C-BF32-F79745171DBC}" srcOrd="11" destOrd="0" presId="urn:microsoft.com/office/officeart/2008/layout/RadialCluster"/>
    <dgm:cxn modelId="{6A4DEBC1-284D-410F-9FD9-99ED9B88CEF7}" type="presParOf" srcId="{7AB71655-9820-4AB6-B916-C99B2A2772A0}" destId="{76931241-0EAB-4586-9AB5-6D5295AAEC41}" srcOrd="12" destOrd="0" presId="urn:microsoft.com/office/officeart/2008/layout/RadialCluster"/>
    <dgm:cxn modelId="{B7DD5E63-D3D9-4532-8173-452D062F7112}" type="presParOf" srcId="{7AB71655-9820-4AB6-B916-C99B2A2772A0}" destId="{D5B66C8A-A39A-4A38-B876-5C95BE2F0827}" srcOrd="13" destOrd="0" presId="urn:microsoft.com/office/officeart/2008/layout/RadialCluster"/>
    <dgm:cxn modelId="{FB29FDA3-B12E-4970-B024-A55B8EA24D3B}" type="presParOf" srcId="{7AB71655-9820-4AB6-B916-C99B2A2772A0}" destId="{4411286C-3DE0-4D5A-BD62-B55E532A3C2A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B02CC9-BB6E-403B-BD37-09FECB763E29}">
      <dsp:nvSpPr>
        <dsp:cNvPr id="0" name=""/>
        <dsp:cNvSpPr/>
      </dsp:nvSpPr>
      <dsp:spPr>
        <a:xfrm>
          <a:off x="4343526" y="2166635"/>
          <a:ext cx="1717172" cy="17171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lumMod val="7500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Цель</a:t>
          </a:r>
        </a:p>
      </dsp:txBody>
      <dsp:txXfrm>
        <a:off x="4343526" y="2166635"/>
        <a:ext cx="1717172" cy="1717172"/>
      </dsp:txXfrm>
    </dsp:sp>
    <dsp:sp modelId="{264138DD-6B4A-4F52-939C-AD71E0DE4241}">
      <dsp:nvSpPr>
        <dsp:cNvPr id="0" name=""/>
        <dsp:cNvSpPr/>
      </dsp:nvSpPr>
      <dsp:spPr>
        <a:xfrm rot="16051770">
          <a:off x="4833041" y="1848624"/>
          <a:ext cx="63661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36613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1F3B24-0FB3-44B6-852A-A981CFEF9AEF}">
      <dsp:nvSpPr>
        <dsp:cNvPr id="0" name=""/>
        <dsp:cNvSpPr/>
      </dsp:nvSpPr>
      <dsp:spPr>
        <a:xfrm>
          <a:off x="3594839" y="-169890"/>
          <a:ext cx="3012206" cy="17005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lumMod val="7500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Сенсорные способности</a:t>
          </a:r>
        </a:p>
      </dsp:txBody>
      <dsp:txXfrm>
        <a:off x="3594839" y="-169890"/>
        <a:ext cx="3012206" cy="1700504"/>
      </dsp:txXfrm>
    </dsp:sp>
    <dsp:sp modelId="{BBA973F8-49BB-4569-B7A5-AEE51C32F610}">
      <dsp:nvSpPr>
        <dsp:cNvPr id="0" name=""/>
        <dsp:cNvSpPr/>
      </dsp:nvSpPr>
      <dsp:spPr>
        <a:xfrm rot="19536201">
          <a:off x="5984750" y="2192037"/>
          <a:ext cx="86869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68695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184AB9-E66D-493F-B2CE-D8CDA054E89B}">
      <dsp:nvSpPr>
        <dsp:cNvPr id="0" name=""/>
        <dsp:cNvSpPr/>
      </dsp:nvSpPr>
      <dsp:spPr>
        <a:xfrm>
          <a:off x="6777498" y="291200"/>
          <a:ext cx="2299699" cy="17364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lumMod val="7500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Мелкая моторика рук</a:t>
          </a:r>
        </a:p>
      </dsp:txBody>
      <dsp:txXfrm>
        <a:off x="6777498" y="291200"/>
        <a:ext cx="2299699" cy="1736492"/>
      </dsp:txXfrm>
    </dsp:sp>
    <dsp:sp modelId="{0EC2EEC7-8579-46CF-B5C9-A04A92B372A0}">
      <dsp:nvSpPr>
        <dsp:cNvPr id="0" name=""/>
        <dsp:cNvSpPr/>
      </dsp:nvSpPr>
      <dsp:spPr>
        <a:xfrm rot="70006">
          <a:off x="6060622" y="3050143"/>
          <a:ext cx="73032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30328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64B0CF-DD2B-408D-9FBD-6F07EFD2E042}">
      <dsp:nvSpPr>
        <dsp:cNvPr id="0" name=""/>
        <dsp:cNvSpPr/>
      </dsp:nvSpPr>
      <dsp:spPr>
        <a:xfrm>
          <a:off x="6790875" y="2265217"/>
          <a:ext cx="2584702" cy="16373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lumMod val="7500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Активизация и развитие 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речи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90875" y="2265217"/>
        <a:ext cx="2584702" cy="1637364"/>
      </dsp:txXfrm>
    </dsp:sp>
    <dsp:sp modelId="{AE825A22-6A54-4EA3-B382-5FE3C2E1E084}">
      <dsp:nvSpPr>
        <dsp:cNvPr id="0" name=""/>
        <dsp:cNvSpPr/>
      </dsp:nvSpPr>
      <dsp:spPr>
        <a:xfrm rot="3120561">
          <a:off x="5835041" y="3960977"/>
          <a:ext cx="19583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5834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A11569-D6E9-45E7-AA64-9EA940E67530}">
      <dsp:nvSpPr>
        <dsp:cNvPr id="0" name=""/>
        <dsp:cNvSpPr/>
      </dsp:nvSpPr>
      <dsp:spPr>
        <a:xfrm>
          <a:off x="4820885" y="4038146"/>
          <a:ext cx="3793319" cy="18547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lumMod val="7500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Развитие </a:t>
          </a:r>
          <a:r>
            <a:rPr lang="ru-RU" sz="28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игровой активности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20885" y="4038146"/>
        <a:ext cx="3793319" cy="1854787"/>
      </dsp:txXfrm>
    </dsp:sp>
    <dsp:sp modelId="{86CAAB20-468E-41AC-A7EA-866E0F8596D6}">
      <dsp:nvSpPr>
        <dsp:cNvPr id="0" name=""/>
        <dsp:cNvSpPr/>
      </dsp:nvSpPr>
      <dsp:spPr>
        <a:xfrm rot="8762496">
          <a:off x="3645530" y="3816560"/>
          <a:ext cx="76306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63068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1325B7-3C96-4F4C-BFE6-EE9DACCF7B34}">
      <dsp:nvSpPr>
        <dsp:cNvPr id="0" name=""/>
        <dsp:cNvSpPr/>
      </dsp:nvSpPr>
      <dsp:spPr>
        <a:xfrm>
          <a:off x="954533" y="4029681"/>
          <a:ext cx="2847189" cy="1794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lumMod val="7500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Координация рук и глаз</a:t>
          </a:r>
        </a:p>
      </dsp:txBody>
      <dsp:txXfrm>
        <a:off x="954533" y="4029681"/>
        <a:ext cx="2847189" cy="1794719"/>
      </dsp:txXfrm>
    </dsp:sp>
    <dsp:sp modelId="{E68C0649-AA27-466C-BF32-F79745171DBC}">
      <dsp:nvSpPr>
        <dsp:cNvPr id="0" name=""/>
        <dsp:cNvSpPr/>
      </dsp:nvSpPr>
      <dsp:spPr>
        <a:xfrm rot="10799983">
          <a:off x="3739579" y="3025227"/>
          <a:ext cx="60394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03946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931241-0EAB-4586-9AB5-6D5295AAEC41}">
      <dsp:nvSpPr>
        <dsp:cNvPr id="0" name=""/>
        <dsp:cNvSpPr/>
      </dsp:nvSpPr>
      <dsp:spPr>
        <a:xfrm>
          <a:off x="0" y="2253364"/>
          <a:ext cx="3739579" cy="15437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lumMod val="7500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Пространственное мышление</a:t>
          </a:r>
        </a:p>
      </dsp:txBody>
      <dsp:txXfrm>
        <a:off x="0" y="2253364"/>
        <a:ext cx="3739579" cy="1543748"/>
      </dsp:txXfrm>
    </dsp:sp>
    <dsp:sp modelId="{D5B66C8A-A39A-4A38-B876-5C95BE2F0827}">
      <dsp:nvSpPr>
        <dsp:cNvPr id="0" name=""/>
        <dsp:cNvSpPr/>
      </dsp:nvSpPr>
      <dsp:spPr>
        <a:xfrm rot="12491196">
          <a:off x="2732324" y="2160604"/>
          <a:ext cx="171275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12756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11286C-3DE0-4D5A-BD62-B55E532A3C2A}">
      <dsp:nvSpPr>
        <dsp:cNvPr id="0" name=""/>
        <dsp:cNvSpPr/>
      </dsp:nvSpPr>
      <dsp:spPr>
        <a:xfrm>
          <a:off x="0" y="85758"/>
          <a:ext cx="2833878" cy="1822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lumMod val="7500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Тактильно- двигательное восприятие</a:t>
          </a:r>
        </a:p>
      </dsp:txBody>
      <dsp:txXfrm>
        <a:off x="0" y="85758"/>
        <a:ext cx="2833878" cy="18220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40EA-FC33-42ED-89EC-325E81103A16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B5E3-D7B0-44DB-AC1C-4961C8A2F9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4397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40EA-FC33-42ED-89EC-325E81103A16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B5E3-D7B0-44DB-AC1C-4961C8A2F9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3553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40EA-FC33-42ED-89EC-325E81103A16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B5E3-D7B0-44DB-AC1C-4961C8A2F9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1622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40EA-FC33-42ED-89EC-325E81103A16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B5E3-D7B0-44DB-AC1C-4961C8A2F9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37385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40EA-FC33-42ED-89EC-325E81103A16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B5E3-D7B0-44DB-AC1C-4961C8A2F9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098387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40EA-FC33-42ED-89EC-325E81103A16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B5E3-D7B0-44DB-AC1C-4961C8A2F9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79955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40EA-FC33-42ED-89EC-325E81103A16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B5E3-D7B0-44DB-AC1C-4961C8A2F9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5654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40EA-FC33-42ED-89EC-325E81103A16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B5E3-D7B0-44DB-AC1C-4961C8A2F9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3578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40EA-FC33-42ED-89EC-325E81103A16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B5E3-D7B0-44DB-AC1C-4961C8A2F9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6035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40EA-FC33-42ED-89EC-325E81103A16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B5E3-D7B0-44DB-AC1C-4961C8A2F9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2560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40EA-FC33-42ED-89EC-325E81103A16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B5E3-D7B0-44DB-AC1C-4961C8A2F9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574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40EA-FC33-42ED-89EC-325E81103A16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B5E3-D7B0-44DB-AC1C-4961C8A2F9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2668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40EA-FC33-42ED-89EC-325E81103A16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B5E3-D7B0-44DB-AC1C-4961C8A2F9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7022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40EA-FC33-42ED-89EC-325E81103A16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B5E3-D7B0-44DB-AC1C-4961C8A2F9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0482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40EA-FC33-42ED-89EC-325E81103A16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B5E3-D7B0-44DB-AC1C-4961C8A2F9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281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140EA-FC33-42ED-89EC-325E81103A16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4B5E3-D7B0-44DB-AC1C-4961C8A2F9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8987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0EA-FC33-42ED-89EC-325E81103A16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4C4B5E3-D7B0-44DB-AC1C-4961C8A2F9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2602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5794" y="1508144"/>
            <a:ext cx="10520412" cy="3248689"/>
          </a:xfrm>
        </p:spPr>
        <p:txBody>
          <a:bodyPr/>
          <a:lstStyle/>
          <a:p>
            <a:pPr algn="ctr"/>
            <a:r>
              <a:rPr lang="ru-RU" sz="5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Универсальное многофункциональное дидактическое пособие «</a:t>
            </a:r>
            <a:r>
              <a:rPr lang="ru-RU" sz="5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Занимайка</a:t>
            </a:r>
            <a:r>
              <a:rPr lang="ru-RU" sz="5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»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04008" y="5020109"/>
            <a:ext cx="5588694" cy="1534695"/>
          </a:xfrm>
        </p:spPr>
        <p:txBody>
          <a:bodyPr>
            <a:noAutofit/>
          </a:bodyPr>
          <a:lstStyle/>
          <a:p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Авторы: воспитатели</a:t>
            </a:r>
          </a:p>
          <a:p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Горелова Наталья Сергеевна</a:t>
            </a:r>
          </a:p>
          <a:p>
            <a:r>
              <a:rPr lang="ru-RU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Аксенникова</a:t>
            </a:r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Олеся Александровна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5468336-2BED-9C65-6434-1FCF5B0FFF20}"/>
              </a:ext>
            </a:extLst>
          </p:cNvPr>
          <p:cNvSpPr txBox="1"/>
          <p:nvPr/>
        </p:nvSpPr>
        <p:spPr>
          <a:xfrm>
            <a:off x="1605815" y="113911"/>
            <a:ext cx="89803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Муниципальное автономное дошкольное образовательное учреждение муниципального образования город Краснодар «Детский сад №130</a:t>
            </a:r>
            <a:r>
              <a:rPr lang="ru-RU" sz="1800" b="1" i="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421763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666" y="54391"/>
            <a:ext cx="8596668" cy="770128"/>
          </a:xfrm>
        </p:spPr>
        <p:txBody>
          <a:bodyPr/>
          <a:lstStyle/>
          <a:p>
            <a:pPr algn="ctr"/>
            <a:r>
              <a:rPr lang="ru-RU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Сортер</a:t>
            </a:r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«Найди фигуру»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286" y="946458"/>
            <a:ext cx="4111585" cy="5482113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9653" y="1033085"/>
            <a:ext cx="3981630" cy="2986223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60468" y="3525253"/>
            <a:ext cx="4549649" cy="2893292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03162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0128" y="60995"/>
            <a:ext cx="9184759" cy="644865"/>
          </a:xfrm>
        </p:spPr>
        <p:txBody>
          <a:bodyPr/>
          <a:lstStyle/>
          <a:p>
            <a:pPr algn="ctr"/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Театрализованная деятельность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97038" y="828555"/>
            <a:ext cx="2756560" cy="3675413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62508" y="830534"/>
            <a:ext cx="2755075" cy="3673434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6126" y="2348195"/>
            <a:ext cx="2696112" cy="2022084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52656" y="2441038"/>
            <a:ext cx="2809225" cy="1782102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0426" y="4784795"/>
            <a:ext cx="4003623" cy="1926743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12185" y="4784795"/>
            <a:ext cx="3680941" cy="1926743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10657268" y="15848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9326493" y="1120376"/>
            <a:ext cx="2690367" cy="10772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2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«Колобок»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8748" y="928653"/>
            <a:ext cx="2490868" cy="10772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Сказка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«Теремок»</a:t>
            </a:r>
          </a:p>
        </p:txBody>
      </p:sp>
    </p:spTree>
    <p:extLst>
      <p:ext uri="{BB962C8B-B14F-4D97-AF65-F5344CB8AC3E}">
        <p14:creationId xmlns:p14="http://schemas.microsoft.com/office/powerpoint/2010/main" xmlns="" val="72119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7906" y="87085"/>
            <a:ext cx="9576187" cy="742554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Дидактическая игра «Один-много»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7107" y="917366"/>
            <a:ext cx="4320417" cy="5760556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59629" y="3859898"/>
            <a:ext cx="5180274" cy="2849151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04091" y="829639"/>
            <a:ext cx="3668195" cy="2751147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54848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463688" cy="1320800"/>
          </a:xfrm>
        </p:spPr>
        <p:txBody>
          <a:bodyPr/>
          <a:lstStyle/>
          <a:p>
            <a:pPr algn="ctr"/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Дидактическая игра «Большой-маленький»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66484" y="800812"/>
            <a:ext cx="4088092" cy="5450789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9351" y="1320800"/>
            <a:ext cx="4551754" cy="2659932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006" y="3755349"/>
            <a:ext cx="4089864" cy="2792610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63755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7350" y="0"/>
            <a:ext cx="8596668" cy="1320800"/>
          </a:xfrm>
        </p:spPr>
        <p:txBody>
          <a:bodyPr/>
          <a:lstStyle/>
          <a:p>
            <a:pPr algn="ctr"/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Дидактическая игра «Найди половинку»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5215" y="2104160"/>
            <a:ext cx="6115792" cy="4586844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3308" y="3711782"/>
            <a:ext cx="5296395" cy="2979222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74158" y="876429"/>
            <a:ext cx="4441371" cy="2248444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794102" y="1397588"/>
            <a:ext cx="2500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«Фрукты»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1748" y="1415876"/>
            <a:ext cx="2379203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«Овощи»</a:t>
            </a:r>
          </a:p>
        </p:txBody>
      </p:sp>
    </p:spTree>
    <p:extLst>
      <p:ext uri="{BB962C8B-B14F-4D97-AF65-F5344CB8AC3E}">
        <p14:creationId xmlns:p14="http://schemas.microsoft.com/office/powerpoint/2010/main" xmlns="" val="357260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2740" y="1503481"/>
            <a:ext cx="5632861" cy="3960605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0281" y="2302377"/>
            <a:ext cx="5708980" cy="3960605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E1BA928-7708-6769-0F56-3BE7A2482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045" y="182681"/>
            <a:ext cx="8596668" cy="1320800"/>
          </a:xfrm>
        </p:spPr>
        <p:txBody>
          <a:bodyPr/>
          <a:lstStyle/>
          <a:p>
            <a:pPr algn="ctr"/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Дидактическое пособие «</a:t>
            </a:r>
            <a:r>
              <a:rPr lang="ru-RU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Занимайка</a:t>
            </a:r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xmlns="" val="338824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0681" y="1306763"/>
            <a:ext cx="9290637" cy="4244474"/>
          </a:xfrm>
        </p:spPr>
        <p:txBody>
          <a:bodyPr>
            <a:noAutofit/>
          </a:bodyPr>
          <a:lstStyle/>
          <a:p>
            <a:pPr algn="ctr"/>
            <a:r>
              <a:rPr lang="ru-RU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БЛАГОДАРИМ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226818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77456159"/>
              </p:ext>
            </p:extLst>
          </p:nvPr>
        </p:nvGraphicFramePr>
        <p:xfrm>
          <a:off x="1378334" y="403761"/>
          <a:ext cx="10027603" cy="57239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2283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76101" y="193058"/>
            <a:ext cx="2612128" cy="3481477"/>
          </a:xfr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84868" y="4050565"/>
            <a:ext cx="5397424" cy="2614377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56858" y="292839"/>
            <a:ext cx="5878284" cy="3361643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771" y="193058"/>
            <a:ext cx="2671948" cy="3561206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9708" y="4050565"/>
            <a:ext cx="5878284" cy="2580934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4194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62205" y="1048826"/>
            <a:ext cx="4524711" cy="2587108"/>
          </a:xfr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39534" y="1428324"/>
            <a:ext cx="3311414" cy="4415220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44998" y="3859098"/>
            <a:ext cx="2763792" cy="2856359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052" y="1549717"/>
            <a:ext cx="3368535" cy="4491378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428423" y="142543"/>
            <a:ext cx="1133515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Дидактическая игра «Цветные прищепки»</a:t>
            </a:r>
            <a:endParaRPr lang="ru-RU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092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666" y="130193"/>
            <a:ext cx="8596668" cy="1320800"/>
          </a:xfrm>
        </p:spPr>
        <p:txBody>
          <a:bodyPr/>
          <a:lstStyle/>
          <a:p>
            <a:pPr algn="ctr"/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Дидактическая игра «Кармашки»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98319" y="1157107"/>
            <a:ext cx="3423476" cy="5048445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17129" y="1601056"/>
            <a:ext cx="3710411" cy="4945283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7160" y="1157107"/>
            <a:ext cx="3029190" cy="2271893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174" y="4073698"/>
            <a:ext cx="3123161" cy="2342371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64981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666" y="52380"/>
            <a:ext cx="8596668" cy="704790"/>
          </a:xfrm>
        </p:spPr>
        <p:txBody>
          <a:bodyPr/>
          <a:lstStyle/>
          <a:p>
            <a:pPr algn="ctr"/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Игра «Весёлый садовник»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6630" y="3739475"/>
            <a:ext cx="4745713" cy="2956758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804" y="846714"/>
            <a:ext cx="5881367" cy="2582286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8588148" y="78611"/>
            <a:ext cx="2562742" cy="3919860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71680" y="3633466"/>
            <a:ext cx="4083689" cy="3062767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8427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666" y="185750"/>
            <a:ext cx="8596668" cy="1320800"/>
          </a:xfrm>
        </p:spPr>
        <p:txBody>
          <a:bodyPr/>
          <a:lstStyle/>
          <a:p>
            <a:pPr algn="ctr"/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Дыхательная гимнастика «Найди, кто спрятался»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73970" y="1413095"/>
            <a:ext cx="3475973" cy="5259155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45600" y="3097730"/>
            <a:ext cx="3583665" cy="3270095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057" y="1739006"/>
            <a:ext cx="4074247" cy="2966561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7952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666" y="154005"/>
            <a:ext cx="8596668" cy="866274"/>
          </a:xfrm>
        </p:spPr>
        <p:txBody>
          <a:bodyPr/>
          <a:lstStyle/>
          <a:p>
            <a:pPr algn="ctr"/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Дидактическая игра «Липучки»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005" y="1320800"/>
            <a:ext cx="5973288" cy="2893311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7153784" y="1538955"/>
            <a:ext cx="4063569" cy="5617030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90095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7035" y="0"/>
            <a:ext cx="8957930" cy="1320800"/>
          </a:xfrm>
        </p:spPr>
        <p:txBody>
          <a:bodyPr/>
          <a:lstStyle/>
          <a:p>
            <a:pPr algn="ctr"/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Дидактическая игра «Разрезные картинки»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62653" y="3766834"/>
            <a:ext cx="5790869" cy="2895435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93488" y="963561"/>
            <a:ext cx="4048033" cy="2479420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479" y="1291289"/>
            <a:ext cx="4028236" cy="5370980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29332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310</TotalTime>
  <Words>123</Words>
  <Application>Microsoft Office PowerPoint</Application>
  <PresentationFormat>Произвольный</PresentationFormat>
  <Paragraphs>31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Грань</vt:lpstr>
      <vt:lpstr>Универсальное многофункциональное дидактическое пособие «Занимайка» </vt:lpstr>
      <vt:lpstr>Слайд 2</vt:lpstr>
      <vt:lpstr>Слайд 3</vt:lpstr>
      <vt:lpstr>Слайд 4</vt:lpstr>
      <vt:lpstr>Дидактическая игра «Кармашки»</vt:lpstr>
      <vt:lpstr>Игра «Весёлый садовник»</vt:lpstr>
      <vt:lpstr>Дыхательная гимнастика «Найди, кто спрятался»</vt:lpstr>
      <vt:lpstr>Дидактическая игра «Липучки»</vt:lpstr>
      <vt:lpstr>Дидактическая игра «Разрезные картинки»</vt:lpstr>
      <vt:lpstr>Сортер «Найди фигуру»</vt:lpstr>
      <vt:lpstr>Театрализованная деятельность</vt:lpstr>
      <vt:lpstr>Дидактическая игра «Один-много»</vt:lpstr>
      <vt:lpstr>Дидактическая игра «Большой-маленький»</vt:lpstr>
      <vt:lpstr>Дидактическая игра «Найди половинку»</vt:lpstr>
      <vt:lpstr>Дидактическое пособие «Занимайка»</vt:lpstr>
      <vt:lpstr>БЛАГОДАРИМ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Универсальное многофункциональное дидактическое пособие «Занимайка» </dc:title>
  <dc:creator>Пользователь</dc:creator>
  <cp:lastModifiedBy>User</cp:lastModifiedBy>
  <cp:revision>29</cp:revision>
  <dcterms:created xsi:type="dcterms:W3CDTF">2026-03-05T09:59:40Z</dcterms:created>
  <dcterms:modified xsi:type="dcterms:W3CDTF">2026-03-18T09:30:26Z</dcterms:modified>
</cp:coreProperties>
</file>