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8D7F-67CF-4FBF-8F32-DE31F0E3148E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CFFC-820D-41CC-9BC8-CBD6265686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8D7F-67CF-4FBF-8F32-DE31F0E3148E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CFFC-820D-41CC-9BC8-CBD6265686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8D7F-67CF-4FBF-8F32-DE31F0E3148E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CFFC-820D-41CC-9BC8-CBD626568611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8D7F-67CF-4FBF-8F32-DE31F0E3148E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CFFC-820D-41CC-9BC8-CBD62656861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8D7F-67CF-4FBF-8F32-DE31F0E3148E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CFFC-820D-41CC-9BC8-CBD6265686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8D7F-67CF-4FBF-8F32-DE31F0E3148E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CFFC-820D-41CC-9BC8-CBD62656861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8D7F-67CF-4FBF-8F32-DE31F0E3148E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CFFC-820D-41CC-9BC8-CBD6265686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8D7F-67CF-4FBF-8F32-DE31F0E3148E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CFFC-820D-41CC-9BC8-CBD6265686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8D7F-67CF-4FBF-8F32-DE31F0E3148E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CFFC-820D-41CC-9BC8-CBD6265686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8D7F-67CF-4FBF-8F32-DE31F0E3148E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CFFC-820D-41CC-9BC8-CBD626568611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8D7F-67CF-4FBF-8F32-DE31F0E3148E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ACFFC-820D-41CC-9BC8-CBD62656861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BB08D7F-67CF-4FBF-8F32-DE31F0E3148E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DBACFFC-820D-41CC-9BC8-CBD62656861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368151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Муниципальное бюджетное дошкольное образовательное учреждение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муниципального образования город Краснодар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«Детский сад комбинированного вида № 215»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395959"/>
            <a:ext cx="7992888" cy="108012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 в раннем возрасте с использованием дидактических игр.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317" y="2251811"/>
            <a:ext cx="4608513" cy="37444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0" y="5972326"/>
            <a:ext cx="42484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Авторы: Черемисинова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Елена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Михайловна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Кнут Галина Викторовна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675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852936"/>
            <a:ext cx="1890909" cy="217996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Игровые умения детей младшей группы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1340768"/>
            <a:ext cx="3627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Умение придумывать не сложный сюжет, выбирать роль, выполнять в игре несколько взаимосвязанных действий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3236783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Умение выполнять роль в совместной игре со сверстниками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5367699"/>
            <a:ext cx="3555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Умение ролевого взаимодействия в сюжетах с 2-3 действующими лицами. 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148064" y="126876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 индивидуальных играх с партнёрами-игрушками умение выполнять роль и за себя, и за игрушку.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084168" y="2636912"/>
            <a:ext cx="2736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Умение детей самостоятельно выбирать атрибуты для игр, дополнять игровую обстановку недостающими предметами и игрушками.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364088" y="5446965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Умение детей использовать в играх строительный материал.</a:t>
            </a:r>
            <a:endParaRPr lang="ru-RU" b="1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5580112" y="3645024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2566456">
            <a:off x="5597354" y="4851918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9150451">
            <a:off x="5580112" y="2437550"/>
            <a:ext cx="43204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лево 15"/>
          <p:cNvSpPr/>
          <p:nvPr/>
        </p:nvSpPr>
        <p:spPr>
          <a:xfrm>
            <a:off x="2915816" y="3573016"/>
            <a:ext cx="504056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 rot="19000322">
            <a:off x="2915816" y="4836926"/>
            <a:ext cx="504056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 rot="1691080">
            <a:off x="2915816" y="2420888"/>
            <a:ext cx="504056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074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39341"/>
            <a:ext cx="5053992" cy="45259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74638"/>
            <a:ext cx="4752528" cy="77809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Лото из крышечек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220960"/>
            <a:ext cx="3024336" cy="336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0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879" y="2930103"/>
            <a:ext cx="4511601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Игра «Красочный гномик»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4032448" cy="396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541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089" y="1340768"/>
            <a:ext cx="3828343" cy="2376264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78" y="1268760"/>
            <a:ext cx="3648890" cy="25560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«Журнал маленького экспериментатора»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089" y="3926165"/>
            <a:ext cx="3828343" cy="24551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926165"/>
            <a:ext cx="3508786" cy="250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68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916" y="1844824"/>
            <a:ext cx="4980168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Спасибо за внимание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8919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187</TotalTime>
  <Words>114</Words>
  <Application>Microsoft Office PowerPoint</Application>
  <PresentationFormat>Экран (4:3)</PresentationFormat>
  <Paragraphs>14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Candara</vt:lpstr>
      <vt:lpstr>Symbol</vt:lpstr>
      <vt:lpstr>Times New Roman</vt:lpstr>
      <vt:lpstr>Волна</vt:lpstr>
      <vt:lpstr>Муниципальное бюджетное дошкольное образовательное учреждение муниципального образования город Краснодар «Детский сад комбинированного вида № 215» </vt:lpstr>
      <vt:lpstr>Игровые умения детей младшей группы</vt:lpstr>
      <vt:lpstr>Лото из крышечек</vt:lpstr>
      <vt:lpstr>Игра «Красочный гномик»</vt:lpstr>
      <vt:lpstr>«Журнал маленького экспериментатора»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муниципального образования город Краснодар «Детский сад комбинированного вида № 215»</dc:title>
  <dc:creator>Админ</dc:creator>
  <cp:lastModifiedBy>Детский сад № 215</cp:lastModifiedBy>
  <cp:revision>12</cp:revision>
  <dcterms:created xsi:type="dcterms:W3CDTF">2026-03-15T13:38:59Z</dcterms:created>
  <dcterms:modified xsi:type="dcterms:W3CDTF">2026-03-16T10:46:43Z</dcterms:modified>
</cp:coreProperties>
</file>