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304" r:id="rId4"/>
    <p:sldId id="305" r:id="rId5"/>
    <p:sldId id="312" r:id="rId6"/>
    <p:sldId id="311" r:id="rId7"/>
    <p:sldId id="310" r:id="rId8"/>
    <p:sldId id="309" r:id="rId9"/>
    <p:sldId id="308" r:id="rId10"/>
    <p:sldId id="314" r:id="rId11"/>
    <p:sldId id="315" r:id="rId12"/>
    <p:sldId id="313" r:id="rId13"/>
    <p:sldId id="28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4191" autoAdjust="0"/>
    <p:restoredTop sz="94660"/>
  </p:normalViewPr>
  <p:slideViewPr>
    <p:cSldViewPr snapToGrid="0">
      <p:cViewPr varScale="1">
        <p:scale>
          <a:sx n="64" d="100"/>
          <a:sy n="64" d="100"/>
        </p:scale>
        <p:origin x="-396" y="-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CB810-1C53-4567-B20A-DD55B559AD73}" type="datetimeFigureOut">
              <a:rPr lang="ru-RU" smtClean="0"/>
              <a:pPr/>
              <a:t>14.03.2026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CF3568C-A175-42FD-A055-7760F3D53D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11378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CB810-1C53-4567-B20A-DD55B559AD73}" type="datetimeFigureOut">
              <a:rPr lang="ru-RU" smtClean="0"/>
              <a:pPr/>
              <a:t>14.03.2026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F3568C-A175-42FD-A055-7760F3D53D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89232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CB810-1C53-4567-B20A-DD55B559AD73}" type="datetimeFigureOut">
              <a:rPr lang="ru-RU" smtClean="0"/>
              <a:pPr/>
              <a:t>14.03.2026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F3568C-A175-42FD-A055-7760F3D53D9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9294737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CB810-1C53-4567-B20A-DD55B559AD73}" type="datetimeFigureOut">
              <a:rPr lang="ru-RU" smtClean="0"/>
              <a:pPr/>
              <a:t>14.03.2026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F3568C-A175-42FD-A055-7760F3D53D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674802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CB810-1C53-4567-B20A-DD55B559AD73}" type="datetimeFigureOut">
              <a:rPr lang="ru-RU" smtClean="0"/>
              <a:pPr/>
              <a:t>14.03.2026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F3568C-A175-42FD-A055-7760F3D53D9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4904046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CB810-1C53-4567-B20A-DD55B559AD73}" type="datetimeFigureOut">
              <a:rPr lang="ru-RU" smtClean="0"/>
              <a:pPr/>
              <a:t>14.03.2026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F3568C-A175-42FD-A055-7760F3D53D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142601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CB810-1C53-4567-B20A-DD55B559AD73}" type="datetimeFigureOut">
              <a:rPr lang="ru-RU" smtClean="0"/>
              <a:pPr/>
              <a:t>14.03.2026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3568C-A175-42FD-A055-7760F3D53D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968365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CB810-1C53-4567-B20A-DD55B559AD73}" type="datetimeFigureOut">
              <a:rPr lang="ru-RU" smtClean="0"/>
              <a:pPr/>
              <a:t>14.03.2026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3568C-A175-42FD-A055-7760F3D53D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56415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CB810-1C53-4567-B20A-DD55B559AD73}" type="datetimeFigureOut">
              <a:rPr lang="ru-RU" smtClean="0"/>
              <a:pPr/>
              <a:t>14.03.2026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3568C-A175-42FD-A055-7760F3D53D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19372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CB810-1C53-4567-B20A-DD55B559AD73}" type="datetimeFigureOut">
              <a:rPr lang="ru-RU" smtClean="0"/>
              <a:pPr/>
              <a:t>14.03.2026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F3568C-A175-42FD-A055-7760F3D53D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99989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CB810-1C53-4567-B20A-DD55B559AD73}" type="datetimeFigureOut">
              <a:rPr lang="ru-RU" smtClean="0"/>
              <a:pPr/>
              <a:t>14.03.2026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CF3568C-A175-42FD-A055-7760F3D53D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71768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CB810-1C53-4567-B20A-DD55B559AD73}" type="datetimeFigureOut">
              <a:rPr lang="ru-RU" smtClean="0"/>
              <a:pPr/>
              <a:t>14.03.2026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CF3568C-A175-42FD-A055-7760F3D53D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55917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CB810-1C53-4567-B20A-DD55B559AD73}" type="datetimeFigureOut">
              <a:rPr lang="ru-RU" smtClean="0"/>
              <a:pPr/>
              <a:t>14.03.2026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3568C-A175-42FD-A055-7760F3D53D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77406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CB810-1C53-4567-B20A-DD55B559AD73}" type="datetimeFigureOut">
              <a:rPr lang="ru-RU" smtClean="0"/>
              <a:pPr/>
              <a:t>14.03.2026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3568C-A175-42FD-A055-7760F3D53D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30993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CB810-1C53-4567-B20A-DD55B559AD73}" type="datetimeFigureOut">
              <a:rPr lang="ru-RU" smtClean="0"/>
              <a:pPr/>
              <a:t>14.03.2026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3568C-A175-42FD-A055-7760F3D53D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24272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CB810-1C53-4567-B20A-DD55B559AD73}" type="datetimeFigureOut">
              <a:rPr lang="ru-RU" smtClean="0"/>
              <a:pPr/>
              <a:t>14.03.2026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F3568C-A175-42FD-A055-7760F3D53D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28875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CB810-1C53-4567-B20A-DD55B559AD73}" type="datetimeFigureOut">
              <a:rPr lang="ru-RU" smtClean="0"/>
              <a:pPr/>
              <a:t>14.03.2026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CF3568C-A175-42FD-A055-7760F3D53D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64713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05518" y="1873771"/>
            <a:ext cx="10689465" cy="2983042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МУНИЦИПАЛЬНОЕ БЮДЖЕТНОЕ ДОШКОЛЬНОЕ ОБРАЗОВАТЕЛЬНОЕ УЧРЕЖДЕНИЕ МУНИЦИПАЛЬНОГО ОБРАЗОВАНИЯ ГОРОД КРАСНОДАР</a:t>
            </a:r>
            <a:br>
              <a:rPr lang="ru-RU" sz="18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«ЦЕНТР РАЗВИТИЯ РЕБЁНКА – ДЕТСКИЙ САД №  40»</a:t>
            </a:r>
            <a:br>
              <a:rPr lang="ru-RU" sz="18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«Книга из фетра - кладезь дидактических игр для </a:t>
            </a:r>
            <a:br>
              <a:rPr lang="ru-RU" sz="48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раннего возраста</a:t>
            </a:r>
            <a:r>
              <a:rPr lang="ru-RU" sz="48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br>
              <a:rPr lang="ru-RU" sz="48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8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одзаголовок 9"/>
          <p:cNvSpPr>
            <a:spLocks noGrp="1"/>
          </p:cNvSpPr>
          <p:nvPr>
            <p:ph type="subTitle" idx="1"/>
          </p:nvPr>
        </p:nvSpPr>
        <p:spPr>
          <a:xfrm>
            <a:off x="1415441" y="5063982"/>
            <a:ext cx="9993637" cy="1126283"/>
          </a:xfrm>
        </p:spPr>
        <p:txBody>
          <a:bodyPr>
            <a:noAutofit/>
          </a:bodyPr>
          <a:lstStyle/>
          <a:p>
            <a:pPr algn="r"/>
            <a:r>
              <a:rPr lang="ru-RU" sz="24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МБДОУ МО г. Краснодар «Центр – детский сад №40» </a:t>
            </a:r>
          </a:p>
          <a:p>
            <a:pPr algn="r"/>
            <a:r>
              <a:rPr lang="ru-RU" sz="24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Безуглова В.В.</a:t>
            </a:r>
            <a:endParaRPr lang="ru-RU" sz="24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49542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3670" y="337930"/>
            <a:ext cx="10754138" cy="67586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на мелкую моторику</a:t>
            </a:r>
            <a:endParaRPr lang="ru-RU" sz="28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3463" y="5699342"/>
            <a:ext cx="5498926" cy="764087"/>
          </a:xfrm>
        </p:spPr>
        <p:txBody>
          <a:bodyPr/>
          <a:lstStyle/>
          <a:p>
            <a:endParaRPr lang="ru-RU" sz="18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025020" y="5824603"/>
            <a:ext cx="5887232" cy="651352"/>
          </a:xfrm>
        </p:spPr>
        <p:txBody>
          <a:bodyPr/>
          <a:lstStyle/>
          <a:p>
            <a:endParaRPr lang="ru-RU" sz="1800" dirty="0" smtClean="0">
              <a:solidFill>
                <a:schemeClr val="tx1"/>
              </a:solidFill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evkon\OneDrive\Рабочий стол\Фото Лера книга\IMG_20260314_130949_0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9792" y="991427"/>
            <a:ext cx="7827756" cy="56826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558853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3670" y="337930"/>
            <a:ext cx="10754138" cy="67586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Книжка-раскладушка</a:t>
            </a:r>
            <a:endParaRPr lang="ru-RU" sz="28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3463" y="5699342"/>
            <a:ext cx="5498926" cy="764087"/>
          </a:xfrm>
        </p:spPr>
        <p:txBody>
          <a:bodyPr/>
          <a:lstStyle/>
          <a:p>
            <a:endParaRPr lang="ru-RU" sz="18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025020" y="5824603"/>
            <a:ext cx="5887232" cy="651352"/>
          </a:xfrm>
        </p:spPr>
        <p:txBody>
          <a:bodyPr/>
          <a:lstStyle/>
          <a:p>
            <a:endParaRPr lang="ru-RU" sz="1800" dirty="0" smtClean="0">
              <a:solidFill>
                <a:schemeClr val="tx1"/>
              </a:solidFill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evkon\OneDrive\Рабочий стол\Фото Лера книга\IMG_20260314_130952_09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67530" y="1649895"/>
            <a:ext cx="3257273" cy="4825792"/>
          </a:xfrm>
          <a:prstGeom prst="rect">
            <a:avLst/>
          </a:prstGeom>
          <a:noFill/>
        </p:spPr>
      </p:pic>
      <p:pic>
        <p:nvPicPr>
          <p:cNvPr id="5123" name="Picture 3" descr="C:\Users\evkon\OneDrive\Рабочий стол\Фото Лера книга\IMG_20260314_131004_56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028" y="1709531"/>
            <a:ext cx="3236410" cy="4770782"/>
          </a:xfrm>
          <a:prstGeom prst="rect">
            <a:avLst/>
          </a:prstGeom>
          <a:noFill/>
        </p:spPr>
      </p:pic>
      <p:pic>
        <p:nvPicPr>
          <p:cNvPr id="5124" name="Picture 4" descr="C:\Users\evkon\OneDrive\Рабочий стол\Фото Лера книга\IMG_20260314_130921_18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8703" y="1709528"/>
            <a:ext cx="3366095" cy="47911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558853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3670" y="337930"/>
            <a:ext cx="10754138" cy="67586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Книжка-раскладушка</a:t>
            </a:r>
            <a:endParaRPr lang="ru-RU" sz="28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3463" y="5699342"/>
            <a:ext cx="5498926" cy="764087"/>
          </a:xfrm>
        </p:spPr>
        <p:txBody>
          <a:bodyPr/>
          <a:lstStyle/>
          <a:p>
            <a:endParaRPr lang="ru-RU" sz="18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025020" y="5824603"/>
            <a:ext cx="5887232" cy="651352"/>
          </a:xfrm>
        </p:spPr>
        <p:txBody>
          <a:bodyPr/>
          <a:lstStyle/>
          <a:p>
            <a:endParaRPr lang="ru-RU" sz="1800" dirty="0" smtClean="0">
              <a:solidFill>
                <a:schemeClr val="tx1"/>
              </a:solidFill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evkon\OneDrive\Рабочий стол\Фото Лера книга\IMG_20260314_130910_9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9117" y="1120224"/>
            <a:ext cx="11035213" cy="55290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558853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14250" y="125692"/>
            <a:ext cx="8911687" cy="926494"/>
          </a:xfrm>
        </p:spPr>
        <p:txBody>
          <a:bodyPr>
            <a:normAutofit/>
          </a:bodyPr>
          <a:lstStyle/>
          <a:p>
            <a:pPr algn="ctr"/>
            <a:endParaRPr lang="ru-RU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067980" y="1769165"/>
            <a:ext cx="10106862" cy="4032913"/>
          </a:xfrm>
        </p:spPr>
        <p:txBody>
          <a:bodyPr>
            <a:normAutofit/>
          </a:bodyPr>
          <a:lstStyle/>
          <a:p>
            <a:endParaRPr lang="ru-RU" sz="4400" dirty="0" smtClean="0"/>
          </a:p>
          <a:p>
            <a:pPr algn="ctr">
              <a:buNone/>
            </a:pPr>
            <a:r>
              <a:rPr lang="ru-RU" sz="60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  <a:p>
            <a:pPr>
              <a:buNone/>
            </a:pP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45532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14400" y="359765"/>
            <a:ext cx="10590211" cy="599605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Книги из фетра</a:t>
            </a:r>
            <a:endParaRPr lang="ru-RU" sz="2800" b="1" dirty="0">
              <a:solidFill>
                <a:schemeClr val="accent1"/>
              </a:solidFill>
            </a:endParaRPr>
          </a:p>
        </p:txBody>
      </p:sp>
      <p:pic>
        <p:nvPicPr>
          <p:cNvPr id="2" name="Picture 2" descr="C:\Users\Elena Kondratenko\Videos\Desktop\Выступления сестры\книга из фетра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35897" y="3034884"/>
            <a:ext cx="5761922" cy="3545798"/>
          </a:xfrm>
          <a:prstGeom prst="rect">
            <a:avLst/>
          </a:prstGeom>
          <a:noFill/>
        </p:spPr>
      </p:pic>
      <p:pic>
        <p:nvPicPr>
          <p:cNvPr id="1027" name="Picture 3" descr="C:\Users\Elena Kondratenko\Videos\Desktop\Выступления сестры\книга из фетр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704" y="1168438"/>
            <a:ext cx="5521481" cy="39581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406822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14400" y="419725"/>
            <a:ext cx="10590211" cy="554636"/>
          </a:xfrm>
        </p:spPr>
        <p:txBody>
          <a:bodyPr>
            <a:noAutofit/>
          </a:bodyPr>
          <a:lstStyle/>
          <a:p>
            <a:pPr algn="ctr"/>
            <a:endParaRPr lang="ru-RU" sz="2800" b="1" dirty="0">
              <a:solidFill>
                <a:schemeClr val="accent1"/>
              </a:solidFill>
            </a:endParaRPr>
          </a:p>
        </p:txBody>
      </p:sp>
      <p:pic>
        <p:nvPicPr>
          <p:cNvPr id="6147" name="Picture 3" descr="C:\Users\evkon\OneDrive\Рабочий стол\Фото Лера книга\IMG_20260314_130803_79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7686" y="1267237"/>
            <a:ext cx="5877342" cy="4408007"/>
          </a:xfrm>
          <a:prstGeom prst="rect">
            <a:avLst/>
          </a:prstGeom>
          <a:noFill/>
        </p:spPr>
      </p:pic>
      <p:pic>
        <p:nvPicPr>
          <p:cNvPr id="6148" name="Picture 4" descr="C:\Users\evkon\OneDrive\Рабочий стол\Фото Лера книга\IMG_20260314_130821_87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36635" y="2345635"/>
            <a:ext cx="5388113" cy="40410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406822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3670" y="337930"/>
            <a:ext cx="10754138" cy="675860"/>
          </a:xfrm>
        </p:spPr>
        <p:txBody>
          <a:bodyPr>
            <a:normAutofit/>
          </a:bodyPr>
          <a:lstStyle/>
          <a:p>
            <a:pPr algn="ctr"/>
            <a:endParaRPr lang="ru-RU" sz="28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3463" y="5699342"/>
            <a:ext cx="5498926" cy="764087"/>
          </a:xfrm>
        </p:spPr>
        <p:txBody>
          <a:bodyPr/>
          <a:lstStyle/>
          <a:p>
            <a:endParaRPr lang="ru-RU" sz="18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025020" y="5824603"/>
            <a:ext cx="5887232" cy="651352"/>
          </a:xfrm>
        </p:spPr>
        <p:txBody>
          <a:bodyPr/>
          <a:lstStyle/>
          <a:p>
            <a:endParaRPr lang="ru-RU" sz="1800" dirty="0" smtClean="0">
              <a:solidFill>
                <a:schemeClr val="tx1"/>
              </a:solidFill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evkon\OneDrive\Рабочий стол\Фото Лера книга\IMG_20260314_130954_9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30018" y="566531"/>
            <a:ext cx="4383156" cy="6042720"/>
          </a:xfrm>
          <a:prstGeom prst="rect">
            <a:avLst/>
          </a:prstGeom>
          <a:noFill/>
        </p:spPr>
      </p:pic>
      <p:pic>
        <p:nvPicPr>
          <p:cNvPr id="7" name="Picture 5" descr="C:\Users\evkon\Downloads\IMG_20260313_1111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7451" y="1590260"/>
            <a:ext cx="4930899" cy="48701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558853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3670" y="337930"/>
            <a:ext cx="10754138" cy="67586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«Подбери шарики к ниточке»</a:t>
            </a:r>
            <a:endParaRPr lang="ru-RU" sz="28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3463" y="5699342"/>
            <a:ext cx="5498926" cy="764087"/>
          </a:xfrm>
        </p:spPr>
        <p:txBody>
          <a:bodyPr/>
          <a:lstStyle/>
          <a:p>
            <a:endParaRPr lang="ru-RU" sz="18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025020" y="5824603"/>
            <a:ext cx="5887232" cy="651352"/>
          </a:xfrm>
        </p:spPr>
        <p:txBody>
          <a:bodyPr/>
          <a:lstStyle/>
          <a:p>
            <a:endParaRPr lang="ru-RU" sz="1800" dirty="0" smtClean="0">
              <a:solidFill>
                <a:schemeClr val="tx1"/>
              </a:solidFill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evkon\OneDrive\Рабочий стол\Фото Лера книга\IMG_20260314_131008_39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22483" y="1135730"/>
            <a:ext cx="4132340" cy="5573183"/>
          </a:xfrm>
          <a:prstGeom prst="rect">
            <a:avLst/>
          </a:prstGeom>
          <a:noFill/>
        </p:spPr>
      </p:pic>
      <p:pic>
        <p:nvPicPr>
          <p:cNvPr id="1027" name="Picture 3" descr="C:\Users\evkon\OneDrive\Рабочий стол\Фото Лера книга\IMG_20260314_131027_96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92366" y="1070504"/>
            <a:ext cx="3993426" cy="55588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558853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3670" y="337930"/>
            <a:ext cx="10754138" cy="67586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«Веселые матрешки» и «Пристегни цветок»</a:t>
            </a:r>
            <a:endParaRPr lang="ru-RU" sz="28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3463" y="5699342"/>
            <a:ext cx="5498926" cy="764087"/>
          </a:xfrm>
        </p:spPr>
        <p:txBody>
          <a:bodyPr/>
          <a:lstStyle/>
          <a:p>
            <a:endParaRPr lang="ru-RU" sz="18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025020" y="5824603"/>
            <a:ext cx="5887232" cy="651352"/>
          </a:xfrm>
        </p:spPr>
        <p:txBody>
          <a:bodyPr/>
          <a:lstStyle/>
          <a:p>
            <a:endParaRPr lang="ru-RU" sz="1800" dirty="0" smtClean="0">
              <a:solidFill>
                <a:schemeClr val="tx1"/>
              </a:solidFill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evkon\OneDrive\Рабочий стол\Фото Лера книга\IMG_20260314_130904_79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74227" y="854764"/>
            <a:ext cx="4105964" cy="5747157"/>
          </a:xfrm>
          <a:prstGeom prst="rect">
            <a:avLst/>
          </a:prstGeom>
          <a:noFill/>
        </p:spPr>
      </p:pic>
      <p:pic>
        <p:nvPicPr>
          <p:cNvPr id="7171" name="Picture 3" descr="C:\Users\evkon\OneDrive\Рабочий стол\еще\IMG_20260314_142137_71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278" y="1645202"/>
            <a:ext cx="6806577" cy="45468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558853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3670" y="337930"/>
            <a:ext cx="10754138" cy="67586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 «Разноцветные  вкладыши»</a:t>
            </a:r>
            <a:endParaRPr lang="ru-RU" sz="28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3463" y="5699342"/>
            <a:ext cx="5498926" cy="764087"/>
          </a:xfrm>
        </p:spPr>
        <p:txBody>
          <a:bodyPr/>
          <a:lstStyle/>
          <a:p>
            <a:endParaRPr lang="ru-RU" sz="18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025020" y="5824603"/>
            <a:ext cx="5887232" cy="651352"/>
          </a:xfrm>
        </p:spPr>
        <p:txBody>
          <a:bodyPr/>
          <a:lstStyle/>
          <a:p>
            <a:endParaRPr lang="ru-RU" sz="1800" dirty="0" smtClean="0">
              <a:solidFill>
                <a:schemeClr val="tx1"/>
              </a:solidFill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evkon\OneDrive\Рабочий стол\еще\IMG_20260314_142121_04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92192" y="974034"/>
            <a:ext cx="3943904" cy="5691639"/>
          </a:xfrm>
          <a:prstGeom prst="rect">
            <a:avLst/>
          </a:prstGeom>
          <a:noFill/>
        </p:spPr>
      </p:pic>
      <p:pic>
        <p:nvPicPr>
          <p:cNvPr id="9219" name="Picture 3" descr="C:\Users\evkon\OneDrive\Рабочий стол\еще\IMG_20260314_142143_05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04489" y="934278"/>
            <a:ext cx="4337230" cy="57140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558853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3670" y="337930"/>
            <a:ext cx="10754138" cy="67586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 «Наряди куклу»</a:t>
            </a:r>
            <a:endParaRPr lang="ru-RU" sz="28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3463" y="5699342"/>
            <a:ext cx="5498926" cy="764087"/>
          </a:xfrm>
        </p:spPr>
        <p:txBody>
          <a:bodyPr/>
          <a:lstStyle/>
          <a:p>
            <a:endParaRPr lang="ru-RU" sz="18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025020" y="5824603"/>
            <a:ext cx="5887232" cy="651352"/>
          </a:xfrm>
        </p:spPr>
        <p:txBody>
          <a:bodyPr/>
          <a:lstStyle/>
          <a:p>
            <a:endParaRPr lang="ru-RU" sz="1800" dirty="0" smtClean="0">
              <a:solidFill>
                <a:schemeClr val="tx1"/>
              </a:solidFill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evkon\OneDrive\Рабочий стол\еще\IMG_20260314_142108_8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7321" y="1292284"/>
            <a:ext cx="5705061" cy="3951039"/>
          </a:xfrm>
          <a:prstGeom prst="rect">
            <a:avLst/>
          </a:prstGeom>
          <a:noFill/>
        </p:spPr>
      </p:pic>
      <p:pic>
        <p:nvPicPr>
          <p:cNvPr id="10243" name="Picture 3" descr="C:\Users\evkon\OneDrive\Рабочий стол\еще\IMG_20260314_142113_72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51713" y="2464652"/>
            <a:ext cx="5685183" cy="39884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558853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3670" y="337930"/>
            <a:ext cx="10754138" cy="67586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 «Пристегни жирафу бантик»</a:t>
            </a:r>
            <a:endParaRPr lang="ru-RU" sz="28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3463" y="5699342"/>
            <a:ext cx="5498926" cy="764087"/>
          </a:xfrm>
        </p:spPr>
        <p:txBody>
          <a:bodyPr/>
          <a:lstStyle/>
          <a:p>
            <a:endParaRPr lang="ru-RU" sz="18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025020" y="5824603"/>
            <a:ext cx="5887232" cy="651352"/>
          </a:xfrm>
        </p:spPr>
        <p:txBody>
          <a:bodyPr/>
          <a:lstStyle/>
          <a:p>
            <a:endParaRPr lang="ru-RU" sz="1800" dirty="0" smtClean="0">
              <a:solidFill>
                <a:schemeClr val="tx1"/>
              </a:solidFill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5" name="Picture 3" descr="C:\Users\evkon\OneDrive\Рабочий стол\еще\IMG_20260314_142130_9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49881" y="949004"/>
            <a:ext cx="3985807" cy="56665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558853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2503</TotalTime>
  <Words>62</Words>
  <Application>Microsoft Office PowerPoint</Application>
  <PresentationFormat>Произвольный</PresentationFormat>
  <Paragraphs>14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Легкий дым</vt:lpstr>
      <vt:lpstr> МУНИЦИПАЛЬНОЕ БЮДЖЕТНОЕ ДОШКОЛЬНОЕ ОБРАЗОВАТЕЛЬНОЕ УЧРЕЖДЕНИЕ МУНИЦИПАЛЬНОГО ОБРАЗОВАНИЯ ГОРОД КРАСНОДАР «ЦЕНТР РАЗВИТИЯ РЕБЁНКА – ДЕТСКИЙ САД №  40»  «Книга из фетра - кладезь дидактических игр для  детей раннего возраста» </vt:lpstr>
      <vt:lpstr>Книги из фетра</vt:lpstr>
      <vt:lpstr>Слайд 3</vt:lpstr>
      <vt:lpstr>Слайд 4</vt:lpstr>
      <vt:lpstr>Игра «Подбери шарики к ниточке»</vt:lpstr>
      <vt:lpstr>«Веселые матрешки» и «Пристегни цветок»</vt:lpstr>
      <vt:lpstr>Игра  «Разноцветные  вкладыши»</vt:lpstr>
      <vt:lpstr>Игра  «Наряди куклу»</vt:lpstr>
      <vt:lpstr>Игра  «Пристегни жирафу бантик»</vt:lpstr>
      <vt:lpstr>Игры на мелкую моторику</vt:lpstr>
      <vt:lpstr>Книжка-раскладушка</vt:lpstr>
      <vt:lpstr>Книжка-раскладушка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Викторовна</dc:creator>
  <cp:lastModifiedBy>Елена Кондратенко</cp:lastModifiedBy>
  <cp:revision>222</cp:revision>
  <dcterms:created xsi:type="dcterms:W3CDTF">2020-01-11T08:07:04Z</dcterms:created>
  <dcterms:modified xsi:type="dcterms:W3CDTF">2026-03-14T11:43:36Z</dcterms:modified>
</cp:coreProperties>
</file>