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7" r:id="rId1"/>
  </p:sldMasterIdLst>
  <p:notesMasterIdLst>
    <p:notesMasterId r:id="rId21"/>
  </p:notesMasterIdLst>
  <p:sldIdLst>
    <p:sldId id="256" r:id="rId2"/>
    <p:sldId id="295" r:id="rId3"/>
    <p:sldId id="298" r:id="rId4"/>
    <p:sldId id="297" r:id="rId5"/>
    <p:sldId id="294" r:id="rId6"/>
    <p:sldId id="280" r:id="rId7"/>
    <p:sldId id="279" r:id="rId8"/>
    <p:sldId id="283" r:id="rId9"/>
    <p:sldId id="284" r:id="rId10"/>
    <p:sldId id="290" r:id="rId11"/>
    <p:sldId id="286" r:id="rId12"/>
    <p:sldId id="287" r:id="rId13"/>
    <p:sldId id="288" r:id="rId14"/>
    <p:sldId id="291" r:id="rId15"/>
    <p:sldId id="303" r:id="rId16"/>
    <p:sldId id="304" r:id="rId17"/>
    <p:sldId id="306" r:id="rId18"/>
    <p:sldId id="307" r:id="rId19"/>
    <p:sldId id="305" r:id="rId20"/>
  </p:sldIdLst>
  <p:sldSz cx="12192000" cy="6858000"/>
  <p:notesSz cx="6858000" cy="9144000"/>
  <p:embeddedFontLs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Maven Pro" panose="020B0604020202020204" charset="0"/>
      <p:regular r:id="rId26"/>
      <p:bold r:id="rId27"/>
    </p:embeddedFont>
    <p:embeddedFont>
      <p:font typeface="Poppins Light" panose="00000400000000000000" pitchFamily="2" charset="0"/>
      <p:regular r:id="rId28"/>
      <p:italic r:id="rId29"/>
    </p:embeddedFont>
    <p:embeddedFont>
      <p:font typeface="Segoe UI Black" panose="020B0A02040204020203" pitchFamily="34" charset="0"/>
      <p:bold r:id="rId30"/>
      <p:boldItalic r:id="rId31"/>
    </p:embeddedFont>
    <p:embeddedFont>
      <p:font typeface="Sriracha" panose="020B0604020202020204" charset="-34"/>
      <p:regular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747775"/>
          </p15:clr>
        </p15:guide>
        <p15:guide id="2" pos="384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D42491D-54A1-4567-9F84-85594A956211}">
  <a:tblStyle styleId="{4D42491D-54A1-4567-9F84-85594A95621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g1eb205fd2b6_0_7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2" name="Google Shape;492;g1eb205fd2b6_0_7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g1eb205fd2b6_0_7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2" name="Google Shape;492;g1eb205fd2b6_0_7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g1eb205fd2b6_0_7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2" name="Google Shape;492;g1eb205fd2b6_0_7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g1eb205fd2b6_0_7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2" name="Google Shape;492;g1eb205fd2b6_0_7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g1eb205fd2b6_0_7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2" name="Google Shape;492;g1eb205fd2b6_0_7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g1eb205fd2b6_0_7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2" name="Google Shape;492;g1eb205fd2b6_0_7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g1eb205fd2b6_0_7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2" name="Google Shape;492;g1eb205fd2b6_0_7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g1eb205fd2b6_0_7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2" name="Google Shape;492;g1eb205fd2b6_0_7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g1eb205fd2b6_0_7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2" name="Google Shape;492;g1eb205fd2b6_0_7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g1eb205fd2b6_0_7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2" name="Google Shape;492;g1eb205fd2b6_0_7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g1eb205fd2b6_0_7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2" name="Google Shape;492;g1eb205fd2b6_0_7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g1eb205fd2b6_0_7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2" name="Google Shape;492;g1eb205fd2b6_0_7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g1eb205fd2b6_0_7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2" name="Google Shape;492;g1eb205fd2b6_0_7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g1eb205fd2b6_0_7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2" name="Google Shape;492;g1eb205fd2b6_0_7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g1eb205fd2b6_0_7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2" name="Google Shape;492;g1eb205fd2b6_0_7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g1eb205fd2b6_0_7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2" name="Google Shape;492;g1eb205fd2b6_0_7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g1eb205fd2b6_0_7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2" name="Google Shape;492;g1eb205fd2b6_0_7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"/>
          <p:cNvSpPr txBox="1">
            <a:spLocks noGrp="1"/>
          </p:cNvSpPr>
          <p:nvPr>
            <p:ph type="ctrTitle"/>
          </p:nvPr>
        </p:nvSpPr>
        <p:spPr>
          <a:xfrm>
            <a:off x="1973658" y="1574525"/>
            <a:ext cx="7641600" cy="27369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7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2pPr>
            <a:lvl3pPr lvl="2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3pPr>
            <a:lvl4pPr lvl="3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4pPr>
            <a:lvl5pPr lvl="4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5pPr>
            <a:lvl6pPr lvl="5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6pPr>
            <a:lvl7pPr lvl="6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7pPr>
            <a:lvl8pPr lvl="7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8pPr>
            <a:lvl9pPr lvl="8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9pPr>
          </a:lstStyle>
          <a:p>
            <a:endParaRPr/>
          </a:p>
        </p:txBody>
      </p:sp>
      <p:sp>
        <p:nvSpPr>
          <p:cNvPr id="101" name="Google Shape;101;p2"/>
          <p:cNvSpPr txBox="1">
            <a:spLocks noGrp="1"/>
          </p:cNvSpPr>
          <p:nvPr>
            <p:ph type="subTitle" idx="1"/>
          </p:nvPr>
        </p:nvSpPr>
        <p:spPr>
          <a:xfrm>
            <a:off x="1973650" y="4629650"/>
            <a:ext cx="7641600" cy="37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>
            <a:endParaRPr/>
          </a:p>
        </p:txBody>
      </p:sp>
      <p:sp>
        <p:nvSpPr>
          <p:cNvPr id="102" name="Google Shape;102;p2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ubtitle and text">
  <p:cSld name="CUSTOM_2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6"/>
          <p:cNvSpPr txBox="1">
            <a:spLocks noGrp="1"/>
          </p:cNvSpPr>
          <p:nvPr>
            <p:ph type="title"/>
          </p:nvPr>
        </p:nvSpPr>
        <p:spPr>
          <a:xfrm>
            <a:off x="2002590" y="1808675"/>
            <a:ext cx="7038300" cy="175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6"/>
          <p:cNvSpPr txBox="1">
            <a:spLocks noGrp="1"/>
          </p:cNvSpPr>
          <p:nvPr>
            <p:ph type="subTitle" idx="1"/>
          </p:nvPr>
        </p:nvSpPr>
        <p:spPr>
          <a:xfrm>
            <a:off x="2002563" y="3562173"/>
            <a:ext cx="7038300" cy="530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400" b="1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8" name="Google Shape;128;p6"/>
          <p:cNvSpPr txBox="1">
            <a:spLocks noGrp="1"/>
          </p:cNvSpPr>
          <p:nvPr>
            <p:ph type="body" idx="2"/>
          </p:nvPr>
        </p:nvSpPr>
        <p:spPr>
          <a:xfrm>
            <a:off x="7940625" y="4491450"/>
            <a:ext cx="2307000" cy="1695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9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1"/>
          <p:cNvGrpSpPr/>
          <p:nvPr/>
        </p:nvGrpSpPr>
        <p:grpSpPr>
          <a:xfrm>
            <a:off x="-37" y="-151"/>
            <a:ext cx="12192088" cy="6858384"/>
            <a:chOff x="-37" y="-151"/>
            <a:chExt cx="12192088" cy="6858384"/>
          </a:xfrm>
        </p:grpSpPr>
        <p:grpSp>
          <p:nvGrpSpPr>
            <p:cNvPr id="7" name="Google Shape;7;p1"/>
            <p:cNvGrpSpPr/>
            <p:nvPr/>
          </p:nvGrpSpPr>
          <p:grpSpPr>
            <a:xfrm>
              <a:off x="-37" y="105"/>
              <a:ext cx="12191268" cy="5244373"/>
              <a:chOff x="422346" y="2168825"/>
              <a:chExt cx="11403300" cy="3298555"/>
            </a:xfrm>
          </p:grpSpPr>
          <p:cxnSp>
            <p:nvCxnSpPr>
              <p:cNvPr id="8" name="Google Shape;8;p1"/>
              <p:cNvCxnSpPr/>
              <p:nvPr/>
            </p:nvCxnSpPr>
            <p:spPr>
              <a:xfrm>
                <a:off x="422346" y="2168825"/>
                <a:ext cx="114033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9" name="Google Shape;9;p1"/>
              <p:cNvCxnSpPr/>
              <p:nvPr/>
            </p:nvCxnSpPr>
            <p:spPr>
              <a:xfrm>
                <a:off x="422346" y="2422560"/>
                <a:ext cx="114033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0" name="Google Shape;10;p1"/>
              <p:cNvCxnSpPr/>
              <p:nvPr/>
            </p:nvCxnSpPr>
            <p:spPr>
              <a:xfrm>
                <a:off x="422346" y="2676295"/>
                <a:ext cx="114033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1" name="Google Shape;11;p1"/>
              <p:cNvCxnSpPr/>
              <p:nvPr/>
            </p:nvCxnSpPr>
            <p:spPr>
              <a:xfrm>
                <a:off x="422346" y="2930030"/>
                <a:ext cx="114033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2" name="Google Shape;12;p1"/>
              <p:cNvCxnSpPr/>
              <p:nvPr/>
            </p:nvCxnSpPr>
            <p:spPr>
              <a:xfrm>
                <a:off x="422346" y="3183765"/>
                <a:ext cx="114033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3" name="Google Shape;13;p1"/>
              <p:cNvCxnSpPr/>
              <p:nvPr/>
            </p:nvCxnSpPr>
            <p:spPr>
              <a:xfrm>
                <a:off x="422346" y="3437500"/>
                <a:ext cx="114033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4" name="Google Shape;14;p1"/>
              <p:cNvCxnSpPr/>
              <p:nvPr/>
            </p:nvCxnSpPr>
            <p:spPr>
              <a:xfrm>
                <a:off x="422346" y="3691235"/>
                <a:ext cx="114033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5" name="Google Shape;15;p1"/>
              <p:cNvCxnSpPr/>
              <p:nvPr/>
            </p:nvCxnSpPr>
            <p:spPr>
              <a:xfrm>
                <a:off x="422346" y="3944970"/>
                <a:ext cx="114033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6" name="Google Shape;16;p1"/>
              <p:cNvCxnSpPr/>
              <p:nvPr/>
            </p:nvCxnSpPr>
            <p:spPr>
              <a:xfrm>
                <a:off x="422346" y="4198705"/>
                <a:ext cx="114033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7" name="Google Shape;17;p1"/>
              <p:cNvCxnSpPr/>
              <p:nvPr/>
            </p:nvCxnSpPr>
            <p:spPr>
              <a:xfrm>
                <a:off x="422346" y="4452440"/>
                <a:ext cx="114033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8" name="Google Shape;18;p1"/>
              <p:cNvCxnSpPr/>
              <p:nvPr/>
            </p:nvCxnSpPr>
            <p:spPr>
              <a:xfrm>
                <a:off x="422346" y="4706175"/>
                <a:ext cx="114033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9" name="Google Shape;19;p1"/>
              <p:cNvCxnSpPr/>
              <p:nvPr/>
            </p:nvCxnSpPr>
            <p:spPr>
              <a:xfrm>
                <a:off x="422346" y="4959910"/>
                <a:ext cx="114033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20" name="Google Shape;20;p1"/>
              <p:cNvCxnSpPr/>
              <p:nvPr/>
            </p:nvCxnSpPr>
            <p:spPr>
              <a:xfrm>
                <a:off x="422346" y="5213645"/>
                <a:ext cx="114033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21" name="Google Shape;21;p1"/>
              <p:cNvCxnSpPr/>
              <p:nvPr/>
            </p:nvCxnSpPr>
            <p:spPr>
              <a:xfrm>
                <a:off x="422346" y="5467380"/>
                <a:ext cx="114033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  <p:cxnSp>
          <p:nvCxnSpPr>
            <p:cNvPr id="22" name="Google Shape;22;p1"/>
            <p:cNvCxnSpPr/>
            <p:nvPr/>
          </p:nvCxnSpPr>
          <p:spPr>
            <a:xfrm rot="-5400000">
              <a:off x="-3429117" y="3429001"/>
              <a:ext cx="6858300" cy="0"/>
            </a:xfrm>
            <a:prstGeom prst="straightConnector1">
              <a:avLst/>
            </a:prstGeom>
            <a:noFill/>
            <a:ln w="9525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3" name="Google Shape;23;p1"/>
            <p:cNvCxnSpPr/>
            <p:nvPr/>
          </p:nvCxnSpPr>
          <p:spPr>
            <a:xfrm rot="-5400000">
              <a:off x="-3022765" y="3429001"/>
              <a:ext cx="6858300" cy="0"/>
            </a:xfrm>
            <a:prstGeom prst="straightConnector1">
              <a:avLst/>
            </a:prstGeom>
            <a:noFill/>
            <a:ln w="9525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4" name="Google Shape;24;p1"/>
            <p:cNvCxnSpPr/>
            <p:nvPr/>
          </p:nvCxnSpPr>
          <p:spPr>
            <a:xfrm rot="-5400000">
              <a:off x="-2616413" y="3429001"/>
              <a:ext cx="6858300" cy="0"/>
            </a:xfrm>
            <a:prstGeom prst="straightConnector1">
              <a:avLst/>
            </a:prstGeom>
            <a:noFill/>
            <a:ln w="9525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5" name="Google Shape;25;p1"/>
            <p:cNvCxnSpPr/>
            <p:nvPr/>
          </p:nvCxnSpPr>
          <p:spPr>
            <a:xfrm rot="-5400000">
              <a:off x="-2210061" y="3429001"/>
              <a:ext cx="6858300" cy="0"/>
            </a:xfrm>
            <a:prstGeom prst="straightConnector1">
              <a:avLst/>
            </a:prstGeom>
            <a:noFill/>
            <a:ln w="9525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6" name="Google Shape;26;p1"/>
            <p:cNvCxnSpPr/>
            <p:nvPr/>
          </p:nvCxnSpPr>
          <p:spPr>
            <a:xfrm rot="-5400000">
              <a:off x="-1803709" y="3429001"/>
              <a:ext cx="6858300" cy="0"/>
            </a:xfrm>
            <a:prstGeom prst="straightConnector1">
              <a:avLst/>
            </a:prstGeom>
            <a:noFill/>
            <a:ln w="9525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7" name="Google Shape;27;p1"/>
            <p:cNvCxnSpPr/>
            <p:nvPr/>
          </p:nvCxnSpPr>
          <p:spPr>
            <a:xfrm rot="-5400000">
              <a:off x="-1397357" y="3429001"/>
              <a:ext cx="6858300" cy="0"/>
            </a:xfrm>
            <a:prstGeom prst="straightConnector1">
              <a:avLst/>
            </a:prstGeom>
            <a:noFill/>
            <a:ln w="9525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8" name="Google Shape;28;p1"/>
            <p:cNvCxnSpPr/>
            <p:nvPr/>
          </p:nvCxnSpPr>
          <p:spPr>
            <a:xfrm rot="-5400000">
              <a:off x="-991005" y="3429001"/>
              <a:ext cx="6858300" cy="0"/>
            </a:xfrm>
            <a:prstGeom prst="straightConnector1">
              <a:avLst/>
            </a:prstGeom>
            <a:noFill/>
            <a:ln w="9525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9" name="Google Shape;29;p1"/>
            <p:cNvCxnSpPr/>
            <p:nvPr/>
          </p:nvCxnSpPr>
          <p:spPr>
            <a:xfrm rot="-5400000">
              <a:off x="-584653" y="3429001"/>
              <a:ext cx="6858300" cy="0"/>
            </a:xfrm>
            <a:prstGeom prst="straightConnector1">
              <a:avLst/>
            </a:prstGeom>
            <a:noFill/>
            <a:ln w="9525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0" name="Google Shape;30;p1"/>
            <p:cNvCxnSpPr/>
            <p:nvPr/>
          </p:nvCxnSpPr>
          <p:spPr>
            <a:xfrm rot="-5400000">
              <a:off x="-178301" y="3428999"/>
              <a:ext cx="6858300" cy="0"/>
            </a:xfrm>
            <a:prstGeom prst="straightConnector1">
              <a:avLst/>
            </a:prstGeom>
            <a:noFill/>
            <a:ln w="9525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1" name="Google Shape;31;p1"/>
            <p:cNvCxnSpPr/>
            <p:nvPr/>
          </p:nvCxnSpPr>
          <p:spPr>
            <a:xfrm rot="-5400000">
              <a:off x="228051" y="3428999"/>
              <a:ext cx="6858300" cy="0"/>
            </a:xfrm>
            <a:prstGeom prst="straightConnector1">
              <a:avLst/>
            </a:prstGeom>
            <a:noFill/>
            <a:ln w="9525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2" name="Google Shape;32;p1"/>
            <p:cNvCxnSpPr/>
            <p:nvPr/>
          </p:nvCxnSpPr>
          <p:spPr>
            <a:xfrm rot="-5400000">
              <a:off x="634403" y="3429001"/>
              <a:ext cx="6858300" cy="0"/>
            </a:xfrm>
            <a:prstGeom prst="straightConnector1">
              <a:avLst/>
            </a:prstGeom>
            <a:noFill/>
            <a:ln w="9525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3" name="Google Shape;33;p1"/>
            <p:cNvCxnSpPr/>
            <p:nvPr/>
          </p:nvCxnSpPr>
          <p:spPr>
            <a:xfrm rot="-5400000">
              <a:off x="1040755" y="3429001"/>
              <a:ext cx="6858300" cy="0"/>
            </a:xfrm>
            <a:prstGeom prst="straightConnector1">
              <a:avLst/>
            </a:prstGeom>
            <a:noFill/>
            <a:ln w="9525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4" name="Google Shape;34;p1"/>
            <p:cNvCxnSpPr/>
            <p:nvPr/>
          </p:nvCxnSpPr>
          <p:spPr>
            <a:xfrm rot="-5400000">
              <a:off x="1447107" y="3429001"/>
              <a:ext cx="6858300" cy="0"/>
            </a:xfrm>
            <a:prstGeom prst="straightConnector1">
              <a:avLst/>
            </a:prstGeom>
            <a:noFill/>
            <a:ln w="9525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5" name="Google Shape;35;p1"/>
            <p:cNvCxnSpPr/>
            <p:nvPr/>
          </p:nvCxnSpPr>
          <p:spPr>
            <a:xfrm rot="-5400000">
              <a:off x="1853459" y="3428999"/>
              <a:ext cx="6858300" cy="0"/>
            </a:xfrm>
            <a:prstGeom prst="straightConnector1">
              <a:avLst/>
            </a:prstGeom>
            <a:noFill/>
            <a:ln w="9525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6" name="Google Shape;36;p1"/>
            <p:cNvCxnSpPr/>
            <p:nvPr/>
          </p:nvCxnSpPr>
          <p:spPr>
            <a:xfrm rot="-5400000">
              <a:off x="2259811" y="3428999"/>
              <a:ext cx="6858300" cy="0"/>
            </a:xfrm>
            <a:prstGeom prst="straightConnector1">
              <a:avLst/>
            </a:prstGeom>
            <a:noFill/>
            <a:ln w="9525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7" name="Google Shape;37;p1"/>
            <p:cNvCxnSpPr/>
            <p:nvPr/>
          </p:nvCxnSpPr>
          <p:spPr>
            <a:xfrm rot="-5400000">
              <a:off x="2666162" y="3428999"/>
              <a:ext cx="6858300" cy="0"/>
            </a:xfrm>
            <a:prstGeom prst="straightConnector1">
              <a:avLst/>
            </a:prstGeom>
            <a:noFill/>
            <a:ln w="9525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8" name="Google Shape;38;p1"/>
            <p:cNvCxnSpPr/>
            <p:nvPr/>
          </p:nvCxnSpPr>
          <p:spPr>
            <a:xfrm rot="-5400000">
              <a:off x="3072514" y="3428999"/>
              <a:ext cx="6858300" cy="0"/>
            </a:xfrm>
            <a:prstGeom prst="straightConnector1">
              <a:avLst/>
            </a:prstGeom>
            <a:noFill/>
            <a:ln w="9525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9" name="Google Shape;39;p1"/>
            <p:cNvCxnSpPr/>
            <p:nvPr/>
          </p:nvCxnSpPr>
          <p:spPr>
            <a:xfrm rot="-5400000">
              <a:off x="3478866" y="3428999"/>
              <a:ext cx="6858300" cy="0"/>
            </a:xfrm>
            <a:prstGeom prst="straightConnector1">
              <a:avLst/>
            </a:prstGeom>
            <a:noFill/>
            <a:ln w="9525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0" name="Google Shape;40;p1"/>
            <p:cNvCxnSpPr/>
            <p:nvPr/>
          </p:nvCxnSpPr>
          <p:spPr>
            <a:xfrm rot="-5400000">
              <a:off x="3885218" y="3428999"/>
              <a:ext cx="6858300" cy="0"/>
            </a:xfrm>
            <a:prstGeom prst="straightConnector1">
              <a:avLst/>
            </a:prstGeom>
            <a:noFill/>
            <a:ln w="9525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1" name="Google Shape;41;p1"/>
            <p:cNvCxnSpPr/>
            <p:nvPr/>
          </p:nvCxnSpPr>
          <p:spPr>
            <a:xfrm rot="-5400000">
              <a:off x="4291570" y="3428999"/>
              <a:ext cx="6858300" cy="0"/>
            </a:xfrm>
            <a:prstGeom prst="straightConnector1">
              <a:avLst/>
            </a:prstGeom>
            <a:noFill/>
            <a:ln w="9525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2" name="Google Shape;42;p1"/>
            <p:cNvCxnSpPr/>
            <p:nvPr/>
          </p:nvCxnSpPr>
          <p:spPr>
            <a:xfrm rot="-5400000">
              <a:off x="4697922" y="3428999"/>
              <a:ext cx="6858300" cy="0"/>
            </a:xfrm>
            <a:prstGeom prst="straightConnector1">
              <a:avLst/>
            </a:prstGeom>
            <a:noFill/>
            <a:ln w="9525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3" name="Google Shape;43;p1"/>
            <p:cNvCxnSpPr/>
            <p:nvPr/>
          </p:nvCxnSpPr>
          <p:spPr>
            <a:xfrm rot="-5400000">
              <a:off x="5104274" y="3428999"/>
              <a:ext cx="6858300" cy="0"/>
            </a:xfrm>
            <a:prstGeom prst="straightConnector1">
              <a:avLst/>
            </a:prstGeom>
            <a:noFill/>
            <a:ln w="9525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4" name="Google Shape;44;p1"/>
            <p:cNvCxnSpPr/>
            <p:nvPr/>
          </p:nvCxnSpPr>
          <p:spPr>
            <a:xfrm rot="-5400000">
              <a:off x="5510626" y="3428999"/>
              <a:ext cx="6858300" cy="0"/>
            </a:xfrm>
            <a:prstGeom prst="straightConnector1">
              <a:avLst/>
            </a:prstGeom>
            <a:noFill/>
            <a:ln w="9525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5" name="Google Shape;45;p1"/>
            <p:cNvCxnSpPr/>
            <p:nvPr/>
          </p:nvCxnSpPr>
          <p:spPr>
            <a:xfrm rot="-5400000">
              <a:off x="5916978" y="3428999"/>
              <a:ext cx="6858300" cy="0"/>
            </a:xfrm>
            <a:prstGeom prst="straightConnector1">
              <a:avLst/>
            </a:prstGeom>
            <a:noFill/>
            <a:ln w="9525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6" name="Google Shape;46;p1"/>
            <p:cNvCxnSpPr/>
            <p:nvPr/>
          </p:nvCxnSpPr>
          <p:spPr>
            <a:xfrm rot="-5400000">
              <a:off x="6323330" y="3428999"/>
              <a:ext cx="6858300" cy="0"/>
            </a:xfrm>
            <a:prstGeom prst="straightConnector1">
              <a:avLst/>
            </a:prstGeom>
            <a:noFill/>
            <a:ln w="9525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7" name="Google Shape;47;p1"/>
            <p:cNvCxnSpPr/>
            <p:nvPr/>
          </p:nvCxnSpPr>
          <p:spPr>
            <a:xfrm rot="-5400000">
              <a:off x="6729682" y="3428999"/>
              <a:ext cx="6858300" cy="0"/>
            </a:xfrm>
            <a:prstGeom prst="straightConnector1">
              <a:avLst/>
            </a:prstGeom>
            <a:noFill/>
            <a:ln w="9525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8" name="Google Shape;48;p1"/>
            <p:cNvCxnSpPr/>
            <p:nvPr/>
          </p:nvCxnSpPr>
          <p:spPr>
            <a:xfrm rot="-5400000">
              <a:off x="7136034" y="3428999"/>
              <a:ext cx="6858300" cy="0"/>
            </a:xfrm>
            <a:prstGeom prst="straightConnector1">
              <a:avLst/>
            </a:prstGeom>
            <a:noFill/>
            <a:ln w="9525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9" name="Google Shape;49;p1"/>
            <p:cNvCxnSpPr/>
            <p:nvPr/>
          </p:nvCxnSpPr>
          <p:spPr>
            <a:xfrm rot="-5400000">
              <a:off x="7542386" y="3428999"/>
              <a:ext cx="6858300" cy="0"/>
            </a:xfrm>
            <a:prstGeom prst="straightConnector1">
              <a:avLst/>
            </a:prstGeom>
            <a:noFill/>
            <a:ln w="9525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50" name="Google Shape;50;p1"/>
            <p:cNvCxnSpPr/>
            <p:nvPr/>
          </p:nvCxnSpPr>
          <p:spPr>
            <a:xfrm rot="-5400000">
              <a:off x="7948738" y="3428999"/>
              <a:ext cx="6858300" cy="0"/>
            </a:xfrm>
            <a:prstGeom prst="straightConnector1">
              <a:avLst/>
            </a:prstGeom>
            <a:noFill/>
            <a:ln w="9525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51" name="Google Shape;51;p1"/>
            <p:cNvCxnSpPr/>
            <p:nvPr/>
          </p:nvCxnSpPr>
          <p:spPr>
            <a:xfrm rot="-5400000">
              <a:off x="8355090" y="3428999"/>
              <a:ext cx="6858300" cy="0"/>
            </a:xfrm>
            <a:prstGeom prst="straightConnector1">
              <a:avLst/>
            </a:prstGeom>
            <a:noFill/>
            <a:ln w="9525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grpSp>
          <p:nvGrpSpPr>
            <p:cNvPr id="52" name="Google Shape;52;p1"/>
            <p:cNvGrpSpPr/>
            <p:nvPr/>
          </p:nvGrpSpPr>
          <p:grpSpPr>
            <a:xfrm>
              <a:off x="338" y="5647715"/>
              <a:ext cx="12191268" cy="806827"/>
              <a:chOff x="422346" y="4959910"/>
              <a:chExt cx="11403300" cy="507470"/>
            </a:xfrm>
          </p:grpSpPr>
          <p:cxnSp>
            <p:nvCxnSpPr>
              <p:cNvPr id="53" name="Google Shape;53;p1"/>
              <p:cNvCxnSpPr/>
              <p:nvPr/>
            </p:nvCxnSpPr>
            <p:spPr>
              <a:xfrm>
                <a:off x="422346" y="4959910"/>
                <a:ext cx="114033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54" name="Google Shape;54;p1"/>
              <p:cNvCxnSpPr/>
              <p:nvPr/>
            </p:nvCxnSpPr>
            <p:spPr>
              <a:xfrm>
                <a:off x="422346" y="5213645"/>
                <a:ext cx="114033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55" name="Google Shape;55;p1"/>
              <p:cNvCxnSpPr/>
              <p:nvPr/>
            </p:nvCxnSpPr>
            <p:spPr>
              <a:xfrm>
                <a:off x="422346" y="5467380"/>
                <a:ext cx="114033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  <p:cxnSp>
          <p:nvCxnSpPr>
            <p:cNvPr id="56" name="Google Shape;56;p1"/>
            <p:cNvCxnSpPr/>
            <p:nvPr/>
          </p:nvCxnSpPr>
          <p:spPr>
            <a:xfrm>
              <a:off x="351" y="6858075"/>
              <a:ext cx="12191700" cy="0"/>
            </a:xfrm>
            <a:prstGeom prst="straightConnector1">
              <a:avLst/>
            </a:prstGeom>
            <a:noFill/>
            <a:ln w="9525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57" name="Google Shape;57;p1"/>
            <p:cNvCxnSpPr/>
            <p:nvPr/>
          </p:nvCxnSpPr>
          <p:spPr>
            <a:xfrm rot="-5400000">
              <a:off x="8761442" y="3429084"/>
              <a:ext cx="6858300" cy="0"/>
            </a:xfrm>
            <a:prstGeom prst="straightConnector1">
              <a:avLst/>
            </a:prstGeom>
            <a:noFill/>
            <a:ln w="9525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pic>
        <p:nvPicPr>
          <p:cNvPr id="58" name="Google Shape;58;p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10800000">
            <a:off x="336749" y="6229225"/>
            <a:ext cx="11003051" cy="301350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"/>
          <p:cNvSpPr/>
          <p:nvPr/>
        </p:nvSpPr>
        <p:spPr>
          <a:xfrm>
            <a:off x="10071150" y="1143151"/>
            <a:ext cx="1397100" cy="6498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762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26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1"/>
          <p:cNvSpPr/>
          <p:nvPr/>
        </p:nvSpPr>
        <p:spPr>
          <a:xfrm>
            <a:off x="10071150" y="1924184"/>
            <a:ext cx="1397100" cy="6498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762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26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1"/>
          <p:cNvSpPr/>
          <p:nvPr/>
        </p:nvSpPr>
        <p:spPr>
          <a:xfrm>
            <a:off x="10071150" y="2705218"/>
            <a:ext cx="1397100" cy="6498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 w="762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26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1"/>
          <p:cNvSpPr/>
          <p:nvPr/>
        </p:nvSpPr>
        <p:spPr>
          <a:xfrm>
            <a:off x="10071150" y="3486251"/>
            <a:ext cx="1397100" cy="649800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 w="762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26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1"/>
          <p:cNvSpPr/>
          <p:nvPr/>
        </p:nvSpPr>
        <p:spPr>
          <a:xfrm>
            <a:off x="10071150" y="4267285"/>
            <a:ext cx="1397100" cy="6498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762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26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1"/>
          <p:cNvSpPr/>
          <p:nvPr/>
        </p:nvSpPr>
        <p:spPr>
          <a:xfrm>
            <a:off x="10071150" y="5048318"/>
            <a:ext cx="1397100" cy="649800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 w="762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26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5" name="Google Shape;65;p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5400000" flipH="1">
            <a:off x="7839500" y="3225150"/>
            <a:ext cx="6543725" cy="4077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6" name="Google Shape;66;p1"/>
          <p:cNvGrpSpPr/>
          <p:nvPr/>
        </p:nvGrpSpPr>
        <p:grpSpPr>
          <a:xfrm>
            <a:off x="588167" y="1076728"/>
            <a:ext cx="540369" cy="4704630"/>
            <a:chOff x="1765250" y="1648150"/>
            <a:chExt cx="503700" cy="4385375"/>
          </a:xfrm>
        </p:grpSpPr>
        <p:sp>
          <p:nvSpPr>
            <p:cNvPr id="67" name="Google Shape;67;p1"/>
            <p:cNvSpPr/>
            <p:nvPr/>
          </p:nvSpPr>
          <p:spPr>
            <a:xfrm>
              <a:off x="1765250" y="1648150"/>
              <a:ext cx="503700" cy="275100"/>
            </a:xfrm>
            <a:prstGeom prst="arc">
              <a:avLst>
                <a:gd name="adj1" fmla="val 21541820"/>
                <a:gd name="adj2" fmla="val 12844000"/>
              </a:avLst>
            </a:prstGeom>
            <a:noFill/>
            <a:ln w="762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  <p:sp>
          <p:nvSpPr>
            <p:cNvPr id="68" name="Google Shape;68;p1"/>
            <p:cNvSpPr/>
            <p:nvPr/>
          </p:nvSpPr>
          <p:spPr>
            <a:xfrm>
              <a:off x="1765250" y="2235332"/>
              <a:ext cx="503700" cy="275100"/>
            </a:xfrm>
            <a:prstGeom prst="arc">
              <a:avLst>
                <a:gd name="adj1" fmla="val 21541820"/>
                <a:gd name="adj2" fmla="val 12844000"/>
              </a:avLst>
            </a:prstGeom>
            <a:noFill/>
            <a:ln w="762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  <p:sp>
          <p:nvSpPr>
            <p:cNvPr id="69" name="Google Shape;69;p1"/>
            <p:cNvSpPr/>
            <p:nvPr/>
          </p:nvSpPr>
          <p:spPr>
            <a:xfrm>
              <a:off x="1765250" y="5758425"/>
              <a:ext cx="503700" cy="275100"/>
            </a:xfrm>
            <a:prstGeom prst="arc">
              <a:avLst>
                <a:gd name="adj1" fmla="val 21541820"/>
                <a:gd name="adj2" fmla="val 12844000"/>
              </a:avLst>
            </a:prstGeom>
            <a:noFill/>
            <a:ln w="762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  <p:sp>
          <p:nvSpPr>
            <p:cNvPr id="70" name="Google Shape;70;p1"/>
            <p:cNvSpPr/>
            <p:nvPr/>
          </p:nvSpPr>
          <p:spPr>
            <a:xfrm>
              <a:off x="1765250" y="3996879"/>
              <a:ext cx="503700" cy="275100"/>
            </a:xfrm>
            <a:prstGeom prst="arc">
              <a:avLst>
                <a:gd name="adj1" fmla="val 21541820"/>
                <a:gd name="adj2" fmla="val 12844000"/>
              </a:avLst>
            </a:prstGeom>
            <a:noFill/>
            <a:ln w="762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  <p:sp>
          <p:nvSpPr>
            <p:cNvPr id="71" name="Google Shape;71;p1"/>
            <p:cNvSpPr/>
            <p:nvPr/>
          </p:nvSpPr>
          <p:spPr>
            <a:xfrm>
              <a:off x="1765250" y="2822514"/>
              <a:ext cx="503700" cy="275100"/>
            </a:xfrm>
            <a:prstGeom prst="arc">
              <a:avLst>
                <a:gd name="adj1" fmla="val 21541820"/>
                <a:gd name="adj2" fmla="val 12844000"/>
              </a:avLst>
            </a:prstGeom>
            <a:noFill/>
            <a:ln w="762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  <p:sp>
          <p:nvSpPr>
            <p:cNvPr id="72" name="Google Shape;72;p1"/>
            <p:cNvSpPr/>
            <p:nvPr/>
          </p:nvSpPr>
          <p:spPr>
            <a:xfrm>
              <a:off x="1765250" y="5171243"/>
              <a:ext cx="503700" cy="275100"/>
            </a:xfrm>
            <a:prstGeom prst="arc">
              <a:avLst>
                <a:gd name="adj1" fmla="val 21541820"/>
                <a:gd name="adj2" fmla="val 12844000"/>
              </a:avLst>
            </a:prstGeom>
            <a:noFill/>
            <a:ln w="762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  <p:sp>
          <p:nvSpPr>
            <p:cNvPr id="73" name="Google Shape;73;p1"/>
            <p:cNvSpPr/>
            <p:nvPr/>
          </p:nvSpPr>
          <p:spPr>
            <a:xfrm>
              <a:off x="1765250" y="4584061"/>
              <a:ext cx="503700" cy="275100"/>
            </a:xfrm>
            <a:prstGeom prst="arc">
              <a:avLst>
                <a:gd name="adj1" fmla="val 21541820"/>
                <a:gd name="adj2" fmla="val 12844000"/>
              </a:avLst>
            </a:prstGeom>
            <a:noFill/>
            <a:ln w="762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  <p:sp>
          <p:nvSpPr>
            <p:cNvPr id="74" name="Google Shape;74;p1"/>
            <p:cNvSpPr/>
            <p:nvPr/>
          </p:nvSpPr>
          <p:spPr>
            <a:xfrm>
              <a:off x="1765250" y="3409696"/>
              <a:ext cx="503700" cy="275100"/>
            </a:xfrm>
            <a:prstGeom prst="arc">
              <a:avLst>
                <a:gd name="adj1" fmla="val 21541820"/>
                <a:gd name="adj2" fmla="val 12844000"/>
              </a:avLst>
            </a:prstGeom>
            <a:noFill/>
            <a:ln w="762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</p:grpSp>
      <p:sp>
        <p:nvSpPr>
          <p:cNvPr id="75" name="Google Shape;75;p1"/>
          <p:cNvSpPr/>
          <p:nvPr/>
        </p:nvSpPr>
        <p:spPr>
          <a:xfrm>
            <a:off x="736499" y="668572"/>
            <a:ext cx="10141200" cy="5520900"/>
          </a:xfrm>
          <a:prstGeom prst="roundRect">
            <a:avLst>
              <a:gd name="adj" fmla="val 2847"/>
            </a:avLst>
          </a:prstGeom>
          <a:solidFill>
            <a:schemeClr val="lt2"/>
          </a:solidFill>
          <a:ln w="762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grpSp>
        <p:nvGrpSpPr>
          <p:cNvPr id="76" name="Google Shape;76;p1"/>
          <p:cNvGrpSpPr/>
          <p:nvPr/>
        </p:nvGrpSpPr>
        <p:grpSpPr>
          <a:xfrm>
            <a:off x="1019399" y="1108203"/>
            <a:ext cx="231900" cy="4641244"/>
            <a:chOff x="931249" y="1108303"/>
            <a:chExt cx="231900" cy="4641244"/>
          </a:xfrm>
        </p:grpSpPr>
        <p:sp>
          <p:nvSpPr>
            <p:cNvPr id="77" name="Google Shape;77;p1"/>
            <p:cNvSpPr/>
            <p:nvPr/>
          </p:nvSpPr>
          <p:spPr>
            <a:xfrm>
              <a:off x="931249" y="1108303"/>
              <a:ext cx="231900" cy="231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  <p:sp>
          <p:nvSpPr>
            <p:cNvPr id="78" name="Google Shape;78;p1"/>
            <p:cNvSpPr/>
            <p:nvPr/>
          </p:nvSpPr>
          <p:spPr>
            <a:xfrm>
              <a:off x="931249" y="4257835"/>
              <a:ext cx="231900" cy="231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  <p:sp>
          <p:nvSpPr>
            <p:cNvPr id="79" name="Google Shape;79;p1"/>
            <p:cNvSpPr/>
            <p:nvPr/>
          </p:nvSpPr>
          <p:spPr>
            <a:xfrm>
              <a:off x="931249" y="2998022"/>
              <a:ext cx="231900" cy="231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  <p:sp>
          <p:nvSpPr>
            <p:cNvPr id="80" name="Google Shape;80;p1"/>
            <p:cNvSpPr/>
            <p:nvPr/>
          </p:nvSpPr>
          <p:spPr>
            <a:xfrm>
              <a:off x="931249" y="1738209"/>
              <a:ext cx="231900" cy="231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  <p:sp>
          <p:nvSpPr>
            <p:cNvPr id="81" name="Google Shape;81;p1"/>
            <p:cNvSpPr/>
            <p:nvPr/>
          </p:nvSpPr>
          <p:spPr>
            <a:xfrm>
              <a:off x="931249" y="5517647"/>
              <a:ext cx="231900" cy="231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  <p:sp>
          <p:nvSpPr>
            <p:cNvPr id="82" name="Google Shape;82;p1"/>
            <p:cNvSpPr/>
            <p:nvPr/>
          </p:nvSpPr>
          <p:spPr>
            <a:xfrm>
              <a:off x="931249" y="3627928"/>
              <a:ext cx="231900" cy="231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  <p:sp>
          <p:nvSpPr>
            <p:cNvPr id="83" name="Google Shape;83;p1"/>
            <p:cNvSpPr/>
            <p:nvPr/>
          </p:nvSpPr>
          <p:spPr>
            <a:xfrm>
              <a:off x="931249" y="2368116"/>
              <a:ext cx="231900" cy="231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  <p:sp>
          <p:nvSpPr>
            <p:cNvPr id="84" name="Google Shape;84;p1"/>
            <p:cNvSpPr/>
            <p:nvPr/>
          </p:nvSpPr>
          <p:spPr>
            <a:xfrm>
              <a:off x="931249" y="4887741"/>
              <a:ext cx="231900" cy="231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</p:grpSp>
      <p:grpSp>
        <p:nvGrpSpPr>
          <p:cNvPr id="85" name="Google Shape;85;p1"/>
          <p:cNvGrpSpPr/>
          <p:nvPr/>
        </p:nvGrpSpPr>
        <p:grpSpPr>
          <a:xfrm>
            <a:off x="588096" y="1076664"/>
            <a:ext cx="540304" cy="4704536"/>
            <a:chOff x="499946" y="1076764"/>
            <a:chExt cx="540304" cy="4704536"/>
          </a:xfrm>
        </p:grpSpPr>
        <p:sp>
          <p:nvSpPr>
            <p:cNvPr id="86" name="Google Shape;86;p1"/>
            <p:cNvSpPr/>
            <p:nvPr/>
          </p:nvSpPr>
          <p:spPr>
            <a:xfrm>
              <a:off x="499946" y="1076764"/>
              <a:ext cx="540300" cy="295200"/>
            </a:xfrm>
            <a:prstGeom prst="arc">
              <a:avLst>
                <a:gd name="adj1" fmla="val 20656925"/>
                <a:gd name="adj2" fmla="val 9870948"/>
              </a:avLst>
            </a:prstGeom>
            <a:noFill/>
            <a:ln w="762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14300" dist="57150" dir="5400000" algn="bl" rotWithShape="0">
                <a:srgbClr val="000000">
                  <a:alpha val="23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  <p:sp>
          <p:nvSpPr>
            <p:cNvPr id="87" name="Google Shape;87;p1"/>
            <p:cNvSpPr/>
            <p:nvPr/>
          </p:nvSpPr>
          <p:spPr>
            <a:xfrm>
              <a:off x="499946" y="4226295"/>
              <a:ext cx="540300" cy="295200"/>
            </a:xfrm>
            <a:prstGeom prst="arc">
              <a:avLst>
                <a:gd name="adj1" fmla="val 20760202"/>
                <a:gd name="adj2" fmla="val 9870948"/>
              </a:avLst>
            </a:prstGeom>
            <a:noFill/>
            <a:ln w="762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14300" dist="57150" dir="5400000" algn="bl" rotWithShape="0">
                <a:srgbClr val="000000">
                  <a:alpha val="23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  <p:sp>
          <p:nvSpPr>
            <p:cNvPr id="88" name="Google Shape;88;p1"/>
            <p:cNvSpPr/>
            <p:nvPr/>
          </p:nvSpPr>
          <p:spPr>
            <a:xfrm>
              <a:off x="499946" y="2966483"/>
              <a:ext cx="540300" cy="295200"/>
            </a:xfrm>
            <a:prstGeom prst="arc">
              <a:avLst>
                <a:gd name="adj1" fmla="val 20733834"/>
                <a:gd name="adj2" fmla="val 9870948"/>
              </a:avLst>
            </a:prstGeom>
            <a:noFill/>
            <a:ln w="762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14300" dist="57150" dir="5400000" algn="bl" rotWithShape="0">
                <a:srgbClr val="000000">
                  <a:alpha val="23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  <p:sp>
          <p:nvSpPr>
            <p:cNvPr id="89" name="Google Shape;89;p1"/>
            <p:cNvSpPr/>
            <p:nvPr/>
          </p:nvSpPr>
          <p:spPr>
            <a:xfrm>
              <a:off x="499946" y="1706670"/>
              <a:ext cx="540300" cy="295200"/>
            </a:xfrm>
            <a:prstGeom prst="arc">
              <a:avLst>
                <a:gd name="adj1" fmla="val 20657418"/>
                <a:gd name="adj2" fmla="val 9870948"/>
              </a:avLst>
            </a:prstGeom>
            <a:noFill/>
            <a:ln w="762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14300" dist="57150" dir="5400000" algn="bl" rotWithShape="0">
                <a:srgbClr val="000000">
                  <a:alpha val="23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  <p:sp>
          <p:nvSpPr>
            <p:cNvPr id="90" name="Google Shape;90;p1"/>
            <p:cNvSpPr/>
            <p:nvPr/>
          </p:nvSpPr>
          <p:spPr>
            <a:xfrm>
              <a:off x="499950" y="5486100"/>
              <a:ext cx="540300" cy="295200"/>
            </a:xfrm>
            <a:prstGeom prst="arc">
              <a:avLst>
                <a:gd name="adj1" fmla="val 20823591"/>
                <a:gd name="adj2" fmla="val 9870948"/>
              </a:avLst>
            </a:prstGeom>
            <a:noFill/>
            <a:ln w="762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14300" dist="57150" dir="5400000" algn="bl" rotWithShape="0">
                <a:srgbClr val="000000">
                  <a:alpha val="23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  <p:sp>
          <p:nvSpPr>
            <p:cNvPr id="91" name="Google Shape;91;p1"/>
            <p:cNvSpPr/>
            <p:nvPr/>
          </p:nvSpPr>
          <p:spPr>
            <a:xfrm>
              <a:off x="499946" y="3596389"/>
              <a:ext cx="540300" cy="295200"/>
            </a:xfrm>
            <a:prstGeom prst="arc">
              <a:avLst>
                <a:gd name="adj1" fmla="val 20862510"/>
                <a:gd name="adj2" fmla="val 9870948"/>
              </a:avLst>
            </a:prstGeom>
            <a:noFill/>
            <a:ln w="762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14300" dist="57150" dir="5400000" algn="bl" rotWithShape="0">
                <a:srgbClr val="000000">
                  <a:alpha val="23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  <p:sp>
          <p:nvSpPr>
            <p:cNvPr id="92" name="Google Shape;92;p1"/>
            <p:cNvSpPr/>
            <p:nvPr/>
          </p:nvSpPr>
          <p:spPr>
            <a:xfrm>
              <a:off x="499946" y="2336577"/>
              <a:ext cx="540300" cy="295200"/>
            </a:xfrm>
            <a:prstGeom prst="arc">
              <a:avLst>
                <a:gd name="adj1" fmla="val 20732621"/>
                <a:gd name="adj2" fmla="val 9870948"/>
              </a:avLst>
            </a:prstGeom>
            <a:noFill/>
            <a:ln w="762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14300" dist="57150" dir="5400000" algn="bl" rotWithShape="0">
                <a:srgbClr val="000000">
                  <a:alpha val="23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  <p:sp>
          <p:nvSpPr>
            <p:cNvPr id="93" name="Google Shape;93;p1"/>
            <p:cNvSpPr/>
            <p:nvPr/>
          </p:nvSpPr>
          <p:spPr>
            <a:xfrm>
              <a:off x="499946" y="4856202"/>
              <a:ext cx="540300" cy="295200"/>
            </a:xfrm>
            <a:prstGeom prst="arc">
              <a:avLst>
                <a:gd name="adj1" fmla="val 20682210"/>
                <a:gd name="adj2" fmla="val 9870948"/>
              </a:avLst>
            </a:prstGeom>
            <a:noFill/>
            <a:ln w="762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14300" dist="57150" dir="5400000" algn="bl" rotWithShape="0">
                <a:srgbClr val="000000">
                  <a:alpha val="23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</p:grpSp>
      <p:sp>
        <p:nvSpPr>
          <p:cNvPr id="94" name="Google Shape;94;p1"/>
          <p:cNvSpPr txBox="1">
            <a:spLocks noGrp="1"/>
          </p:cNvSpPr>
          <p:nvPr>
            <p:ph type="body" idx="1"/>
          </p:nvPr>
        </p:nvSpPr>
        <p:spPr>
          <a:xfrm>
            <a:off x="1493388" y="1955840"/>
            <a:ext cx="8818200" cy="371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aven Pro"/>
              <a:buChar char="●"/>
              <a:defRPr sz="1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marL="914400" lvl="1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aven Pro"/>
              <a:buChar char="○"/>
              <a:defRPr sz="1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2pPr>
            <a:lvl3pPr marL="1371600" lvl="2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aven Pro"/>
              <a:buChar char="■"/>
              <a:defRPr sz="1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3pPr>
            <a:lvl4pPr marL="1828800" lvl="3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aven Pro"/>
              <a:buChar char="●"/>
              <a:defRPr sz="1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4pPr>
            <a:lvl5pPr marL="2286000" lvl="4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aven Pro"/>
              <a:buChar char="○"/>
              <a:defRPr sz="1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5pPr>
            <a:lvl6pPr marL="2743200" lvl="5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aven Pro"/>
              <a:buChar char="■"/>
              <a:defRPr sz="1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6pPr>
            <a:lvl7pPr marL="3200400" lvl="6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aven Pro"/>
              <a:buChar char="●"/>
              <a:defRPr sz="1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7pPr>
            <a:lvl8pPr marL="3657600" lvl="7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aven Pro"/>
              <a:buChar char="○"/>
              <a:defRPr sz="1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8pPr>
            <a:lvl9pPr marL="4114800" lvl="8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aven Pro"/>
              <a:buChar char="■"/>
              <a:defRPr sz="1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9pPr>
          </a:lstStyle>
          <a:p>
            <a:endParaRPr/>
          </a:p>
        </p:txBody>
      </p:sp>
      <p:sp>
        <p:nvSpPr>
          <p:cNvPr id="95" name="Google Shape;95;p1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graphicFrame>
        <p:nvGraphicFramePr>
          <p:cNvPr id="96" name="Google Shape;96;p1"/>
          <p:cNvGraphicFramePr/>
          <p:nvPr/>
        </p:nvGraphicFramePr>
        <p:xfrm>
          <a:off x="1456800" y="1155175"/>
          <a:ext cx="9043800" cy="4685625"/>
        </p:xfrm>
        <a:graphic>
          <a:graphicData uri="http://schemas.openxmlformats.org/drawingml/2006/table">
            <a:tbl>
              <a:tblPr>
                <a:noFill/>
                <a:tableStyleId>{4D42491D-54A1-4567-9F84-85594A956211}</a:tableStyleId>
              </a:tblPr>
              <a:tblGrid>
                <a:gridCol w="9043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123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"/>
                    </a:p>
                  </a:txBody>
                  <a:tcPr marL="91425" marR="91425" marT="91425" marB="91425">
                    <a:lnL w="9525" cap="flat" cmpd="sng">
                      <a:solidFill>
                        <a:srgbClr val="F3F3F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3F3F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3F3F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23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"/>
                    </a:p>
                  </a:txBody>
                  <a:tcPr marL="91425" marR="91425" marT="91425" marB="91425">
                    <a:lnL w="9525" cap="flat" cmpd="sng">
                      <a:solidFill>
                        <a:srgbClr val="F3F3F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3F3F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23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"/>
                    </a:p>
                  </a:txBody>
                  <a:tcPr marL="91425" marR="91425" marT="91425" marB="91425">
                    <a:lnL w="9525" cap="flat" cmpd="sng">
                      <a:solidFill>
                        <a:srgbClr val="F3F3F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3F3F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23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"/>
                    </a:p>
                  </a:txBody>
                  <a:tcPr marL="91425" marR="91425" marT="91425" marB="91425">
                    <a:lnL w="9525" cap="flat" cmpd="sng">
                      <a:solidFill>
                        <a:srgbClr val="F3F3F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3F3F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23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"/>
                    </a:p>
                  </a:txBody>
                  <a:tcPr marL="91425" marR="91425" marT="91425" marB="91425">
                    <a:lnL w="9525" cap="flat" cmpd="sng">
                      <a:solidFill>
                        <a:srgbClr val="F3F3F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3F3F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23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"/>
                    </a:p>
                  </a:txBody>
                  <a:tcPr marL="91425" marR="91425" marT="91425" marB="91425">
                    <a:lnL w="9525" cap="flat" cmpd="sng">
                      <a:solidFill>
                        <a:srgbClr val="F3F3F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3F3F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23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"/>
                    </a:p>
                  </a:txBody>
                  <a:tcPr marL="91425" marR="91425" marT="91425" marB="91425">
                    <a:lnL w="9525" cap="flat" cmpd="sng">
                      <a:solidFill>
                        <a:srgbClr val="F3F3F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3F3F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23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"/>
                    </a:p>
                  </a:txBody>
                  <a:tcPr marL="91425" marR="91425" marT="91425" marB="91425">
                    <a:lnL w="9525" cap="flat" cmpd="sng">
                      <a:solidFill>
                        <a:srgbClr val="F3F3F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3F3F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23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"/>
                    </a:p>
                  </a:txBody>
                  <a:tcPr marL="91425" marR="91425" marT="91425" marB="91425">
                    <a:lnL w="9525" cap="flat" cmpd="sng">
                      <a:solidFill>
                        <a:srgbClr val="F3F3F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3F3F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23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"/>
                    </a:p>
                  </a:txBody>
                  <a:tcPr marL="91425" marR="91425" marT="91425" marB="91425">
                    <a:lnL w="9525" cap="flat" cmpd="sng">
                      <a:solidFill>
                        <a:srgbClr val="F3F3F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3F3F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23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"/>
                    </a:p>
                  </a:txBody>
                  <a:tcPr marL="91425" marR="91425" marT="91425" marB="91425">
                    <a:lnL w="9525" cap="flat" cmpd="sng">
                      <a:solidFill>
                        <a:srgbClr val="F3F3F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3F3F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23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"/>
                    </a:p>
                  </a:txBody>
                  <a:tcPr marL="91425" marR="91425" marT="91425" marB="91425">
                    <a:lnL w="9525" cap="flat" cmpd="sng">
                      <a:solidFill>
                        <a:srgbClr val="F3F3F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3F3F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23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"/>
                    </a:p>
                  </a:txBody>
                  <a:tcPr marL="91425" marR="91425" marT="91425" marB="91425">
                    <a:lnL w="9525" cap="flat" cmpd="sng">
                      <a:solidFill>
                        <a:srgbClr val="F3F3F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3F3F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123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"/>
                    </a:p>
                  </a:txBody>
                  <a:tcPr marL="91425" marR="91425" marT="91425" marB="91425">
                    <a:lnL w="9525" cap="flat" cmpd="sng">
                      <a:solidFill>
                        <a:srgbClr val="F3F3F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3F3F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123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"/>
                    </a:p>
                  </a:txBody>
                  <a:tcPr marL="91425" marR="91425" marT="91425" marB="91425">
                    <a:lnL w="9525" cap="flat" cmpd="sng">
                      <a:solidFill>
                        <a:srgbClr val="F3F3F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3F3F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3F3F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97" name="Google Shape;97;p1"/>
          <p:cNvSpPr/>
          <p:nvPr/>
        </p:nvSpPr>
        <p:spPr>
          <a:xfrm rot="5400000">
            <a:off x="-508383" y="6180330"/>
            <a:ext cx="1131345" cy="114589"/>
          </a:xfrm>
          <a:custGeom>
            <a:avLst/>
            <a:gdLst/>
            <a:ahLst/>
            <a:cxnLst/>
            <a:rect l="l" t="t" r="r" b="b"/>
            <a:pathLst>
              <a:path w="919793" h="87640" extrusionOk="0">
                <a:moveTo>
                  <a:pt x="657321" y="73442"/>
                </a:moveTo>
                <a:cubicBezTo>
                  <a:pt x="659149" y="73404"/>
                  <a:pt x="660912" y="74128"/>
                  <a:pt x="662179" y="75442"/>
                </a:cubicBezTo>
                <a:cubicBezTo>
                  <a:pt x="663493" y="76709"/>
                  <a:pt x="664217" y="78471"/>
                  <a:pt x="664179" y="80300"/>
                </a:cubicBezTo>
                <a:cubicBezTo>
                  <a:pt x="664198" y="82148"/>
                  <a:pt x="663474" y="83939"/>
                  <a:pt x="662179" y="85253"/>
                </a:cubicBezTo>
                <a:cubicBezTo>
                  <a:pt x="660912" y="86568"/>
                  <a:pt x="659149" y="87291"/>
                  <a:pt x="657321" y="87253"/>
                </a:cubicBezTo>
                <a:cubicBezTo>
                  <a:pt x="655492" y="87291"/>
                  <a:pt x="653730" y="86568"/>
                  <a:pt x="652463" y="85253"/>
                </a:cubicBezTo>
                <a:cubicBezTo>
                  <a:pt x="651168" y="83939"/>
                  <a:pt x="650444" y="82148"/>
                  <a:pt x="650463" y="80300"/>
                </a:cubicBezTo>
                <a:cubicBezTo>
                  <a:pt x="650425" y="78471"/>
                  <a:pt x="651149" y="76709"/>
                  <a:pt x="652463" y="75442"/>
                </a:cubicBezTo>
                <a:cubicBezTo>
                  <a:pt x="653730" y="74128"/>
                  <a:pt x="655492" y="73404"/>
                  <a:pt x="657321" y="73442"/>
                </a:cubicBezTo>
                <a:close/>
                <a:moveTo>
                  <a:pt x="783051" y="31056"/>
                </a:moveTo>
                <a:cubicBezTo>
                  <a:pt x="776688" y="30989"/>
                  <a:pt x="770602" y="33618"/>
                  <a:pt x="766287" y="38295"/>
                </a:cubicBezTo>
                <a:cubicBezTo>
                  <a:pt x="761677" y="42876"/>
                  <a:pt x="759134" y="49134"/>
                  <a:pt x="759238" y="55630"/>
                </a:cubicBezTo>
                <a:cubicBezTo>
                  <a:pt x="759229" y="59935"/>
                  <a:pt x="760343" y="64174"/>
                  <a:pt x="762477" y="67917"/>
                </a:cubicBezTo>
                <a:cubicBezTo>
                  <a:pt x="764468" y="71632"/>
                  <a:pt x="767468" y="74709"/>
                  <a:pt x="771144" y="76776"/>
                </a:cubicBezTo>
                <a:cubicBezTo>
                  <a:pt x="774783" y="78804"/>
                  <a:pt x="778888" y="79852"/>
                  <a:pt x="783051" y="79824"/>
                </a:cubicBezTo>
                <a:cubicBezTo>
                  <a:pt x="787213" y="79843"/>
                  <a:pt x="791319" y="78795"/>
                  <a:pt x="794957" y="76776"/>
                </a:cubicBezTo>
                <a:cubicBezTo>
                  <a:pt x="798586" y="74652"/>
                  <a:pt x="801587" y="71594"/>
                  <a:pt x="803625" y="67917"/>
                </a:cubicBezTo>
                <a:cubicBezTo>
                  <a:pt x="805730" y="64165"/>
                  <a:pt x="806816" y="59926"/>
                  <a:pt x="806768" y="55630"/>
                </a:cubicBezTo>
                <a:cubicBezTo>
                  <a:pt x="806873" y="49134"/>
                  <a:pt x="804330" y="42876"/>
                  <a:pt x="799719" y="38295"/>
                </a:cubicBezTo>
                <a:cubicBezTo>
                  <a:pt x="795452" y="33608"/>
                  <a:pt x="789385" y="30979"/>
                  <a:pt x="783051" y="31056"/>
                </a:cubicBezTo>
                <a:close/>
                <a:moveTo>
                  <a:pt x="124778" y="30960"/>
                </a:moveTo>
                <a:cubicBezTo>
                  <a:pt x="120558" y="30922"/>
                  <a:pt x="116405" y="32046"/>
                  <a:pt x="112776" y="34198"/>
                </a:cubicBezTo>
                <a:cubicBezTo>
                  <a:pt x="109090" y="36332"/>
                  <a:pt x="106061" y="39428"/>
                  <a:pt x="104013" y="43152"/>
                </a:cubicBezTo>
                <a:cubicBezTo>
                  <a:pt x="101851" y="46886"/>
                  <a:pt x="100708" y="51124"/>
                  <a:pt x="100680" y="55439"/>
                </a:cubicBezTo>
                <a:cubicBezTo>
                  <a:pt x="100708" y="59754"/>
                  <a:pt x="101851" y="63993"/>
                  <a:pt x="104013" y="67726"/>
                </a:cubicBezTo>
                <a:cubicBezTo>
                  <a:pt x="106099" y="71489"/>
                  <a:pt x="109157" y="74613"/>
                  <a:pt x="112872" y="76775"/>
                </a:cubicBezTo>
                <a:cubicBezTo>
                  <a:pt x="116462" y="78956"/>
                  <a:pt x="120577" y="80109"/>
                  <a:pt x="124778" y="80109"/>
                </a:cubicBezTo>
                <a:cubicBezTo>
                  <a:pt x="129017" y="80080"/>
                  <a:pt x="133188" y="78966"/>
                  <a:pt x="136875" y="76870"/>
                </a:cubicBezTo>
                <a:cubicBezTo>
                  <a:pt x="140580" y="74822"/>
                  <a:pt x="143638" y="71784"/>
                  <a:pt x="145733" y="68107"/>
                </a:cubicBezTo>
                <a:cubicBezTo>
                  <a:pt x="147857" y="64297"/>
                  <a:pt x="148943" y="59992"/>
                  <a:pt x="148876" y="55630"/>
                </a:cubicBezTo>
                <a:cubicBezTo>
                  <a:pt x="149019" y="49057"/>
                  <a:pt x="146514" y="42714"/>
                  <a:pt x="141923" y="38008"/>
                </a:cubicBezTo>
                <a:cubicBezTo>
                  <a:pt x="137513" y="33484"/>
                  <a:pt x="131474" y="30950"/>
                  <a:pt x="125159" y="30960"/>
                </a:cubicBezTo>
                <a:close/>
                <a:moveTo>
                  <a:pt x="202407" y="30865"/>
                </a:moveTo>
                <a:cubicBezTo>
                  <a:pt x="196739" y="30751"/>
                  <a:pt x="191243" y="32836"/>
                  <a:pt x="187072" y="36675"/>
                </a:cubicBezTo>
                <a:cubicBezTo>
                  <a:pt x="183538" y="40104"/>
                  <a:pt x="181061" y="44467"/>
                  <a:pt x="179928" y="49248"/>
                </a:cubicBezTo>
                <a:lnTo>
                  <a:pt x="225267" y="49248"/>
                </a:lnTo>
                <a:cubicBezTo>
                  <a:pt x="224486" y="45619"/>
                  <a:pt x="222923" y="42209"/>
                  <a:pt x="220695" y="39247"/>
                </a:cubicBezTo>
                <a:cubicBezTo>
                  <a:pt x="218580" y="36618"/>
                  <a:pt x="215875" y="34522"/>
                  <a:pt x="212789" y="33151"/>
                </a:cubicBezTo>
                <a:cubicBezTo>
                  <a:pt x="209541" y="31636"/>
                  <a:pt x="205988" y="30865"/>
                  <a:pt x="202407" y="30865"/>
                </a:cubicBezTo>
                <a:close/>
                <a:moveTo>
                  <a:pt x="599885" y="30675"/>
                </a:moveTo>
                <a:cubicBezTo>
                  <a:pt x="595665" y="30637"/>
                  <a:pt x="591512" y="31761"/>
                  <a:pt x="587883" y="33914"/>
                </a:cubicBezTo>
                <a:cubicBezTo>
                  <a:pt x="584197" y="36047"/>
                  <a:pt x="581168" y="39143"/>
                  <a:pt x="579120" y="42867"/>
                </a:cubicBezTo>
                <a:cubicBezTo>
                  <a:pt x="576958" y="46601"/>
                  <a:pt x="575815" y="50839"/>
                  <a:pt x="575787" y="55154"/>
                </a:cubicBezTo>
                <a:cubicBezTo>
                  <a:pt x="575815" y="59469"/>
                  <a:pt x="576958" y="63708"/>
                  <a:pt x="579120" y="67442"/>
                </a:cubicBezTo>
                <a:cubicBezTo>
                  <a:pt x="581206" y="71204"/>
                  <a:pt x="584264" y="74328"/>
                  <a:pt x="587979" y="76490"/>
                </a:cubicBezTo>
                <a:cubicBezTo>
                  <a:pt x="591569" y="78672"/>
                  <a:pt x="595684" y="79824"/>
                  <a:pt x="599885" y="79824"/>
                </a:cubicBezTo>
                <a:cubicBezTo>
                  <a:pt x="604124" y="79796"/>
                  <a:pt x="608295" y="78681"/>
                  <a:pt x="611982" y="76586"/>
                </a:cubicBezTo>
                <a:cubicBezTo>
                  <a:pt x="615658" y="74509"/>
                  <a:pt x="618725" y="71480"/>
                  <a:pt x="620840" y="67823"/>
                </a:cubicBezTo>
                <a:cubicBezTo>
                  <a:pt x="622964" y="64013"/>
                  <a:pt x="624050" y="59707"/>
                  <a:pt x="623983" y="55345"/>
                </a:cubicBezTo>
                <a:cubicBezTo>
                  <a:pt x="624126" y="48773"/>
                  <a:pt x="621621" y="42429"/>
                  <a:pt x="617030" y="37724"/>
                </a:cubicBezTo>
                <a:cubicBezTo>
                  <a:pt x="612486" y="33209"/>
                  <a:pt x="606286" y="30770"/>
                  <a:pt x="599885" y="30961"/>
                </a:cubicBezTo>
                <a:close/>
                <a:moveTo>
                  <a:pt x="429673" y="30675"/>
                </a:moveTo>
                <a:cubicBezTo>
                  <a:pt x="425425" y="30627"/>
                  <a:pt x="421234" y="31751"/>
                  <a:pt x="417576" y="33913"/>
                </a:cubicBezTo>
                <a:cubicBezTo>
                  <a:pt x="413890" y="36047"/>
                  <a:pt x="410861" y="39142"/>
                  <a:pt x="408813" y="42867"/>
                </a:cubicBezTo>
                <a:cubicBezTo>
                  <a:pt x="406680" y="46610"/>
                  <a:pt x="405565" y="50848"/>
                  <a:pt x="405575" y="55154"/>
                </a:cubicBezTo>
                <a:cubicBezTo>
                  <a:pt x="405565" y="59459"/>
                  <a:pt x="406680" y="63698"/>
                  <a:pt x="408813" y="67441"/>
                </a:cubicBezTo>
                <a:cubicBezTo>
                  <a:pt x="410899" y="71203"/>
                  <a:pt x="413957" y="74328"/>
                  <a:pt x="417672" y="76490"/>
                </a:cubicBezTo>
                <a:cubicBezTo>
                  <a:pt x="421262" y="78671"/>
                  <a:pt x="425377" y="79823"/>
                  <a:pt x="429578" y="79823"/>
                </a:cubicBezTo>
                <a:cubicBezTo>
                  <a:pt x="433855" y="79785"/>
                  <a:pt x="438046" y="78671"/>
                  <a:pt x="441770" y="76585"/>
                </a:cubicBezTo>
                <a:cubicBezTo>
                  <a:pt x="445446" y="74528"/>
                  <a:pt x="448476" y="71499"/>
                  <a:pt x="450533" y="67822"/>
                </a:cubicBezTo>
                <a:cubicBezTo>
                  <a:pt x="452667" y="64012"/>
                  <a:pt x="453743" y="59707"/>
                  <a:pt x="453676" y="55344"/>
                </a:cubicBezTo>
                <a:cubicBezTo>
                  <a:pt x="453819" y="48772"/>
                  <a:pt x="451314" y="42428"/>
                  <a:pt x="446723" y="37723"/>
                </a:cubicBezTo>
                <a:cubicBezTo>
                  <a:pt x="442122" y="33122"/>
                  <a:pt x="435798" y="30665"/>
                  <a:pt x="429292" y="30960"/>
                </a:cubicBezTo>
                <a:close/>
                <a:moveTo>
                  <a:pt x="71723" y="24959"/>
                </a:moveTo>
                <a:lnTo>
                  <a:pt x="79819" y="24959"/>
                </a:lnTo>
                <a:lnTo>
                  <a:pt x="79819" y="85729"/>
                </a:lnTo>
                <a:lnTo>
                  <a:pt x="72009" y="85729"/>
                </a:lnTo>
                <a:close/>
                <a:moveTo>
                  <a:pt x="546544" y="24674"/>
                </a:moveTo>
                <a:lnTo>
                  <a:pt x="554355" y="24674"/>
                </a:lnTo>
                <a:lnTo>
                  <a:pt x="554355" y="85443"/>
                </a:lnTo>
                <a:lnTo>
                  <a:pt x="546544" y="85443"/>
                </a:lnTo>
                <a:close/>
                <a:moveTo>
                  <a:pt x="202311" y="23626"/>
                </a:moveTo>
                <a:cubicBezTo>
                  <a:pt x="211979" y="23283"/>
                  <a:pt x="221209" y="27655"/>
                  <a:pt x="227076" y="35342"/>
                </a:cubicBezTo>
                <a:cubicBezTo>
                  <a:pt x="231639" y="41285"/>
                  <a:pt x="234030" y="48620"/>
                  <a:pt x="233839" y="56106"/>
                </a:cubicBezTo>
                <a:lnTo>
                  <a:pt x="179166" y="56106"/>
                </a:lnTo>
                <a:cubicBezTo>
                  <a:pt x="179080" y="62545"/>
                  <a:pt x="181509" y="68765"/>
                  <a:pt x="185929" y="73442"/>
                </a:cubicBezTo>
                <a:cubicBezTo>
                  <a:pt x="190100" y="77937"/>
                  <a:pt x="195987" y="80433"/>
                  <a:pt x="202121" y="80300"/>
                </a:cubicBezTo>
                <a:cubicBezTo>
                  <a:pt x="205179" y="80290"/>
                  <a:pt x="208207" y="79738"/>
                  <a:pt x="211074" y="78680"/>
                </a:cubicBezTo>
                <a:cubicBezTo>
                  <a:pt x="213799" y="77661"/>
                  <a:pt x="216332" y="76213"/>
                  <a:pt x="218599" y="74394"/>
                </a:cubicBezTo>
                <a:cubicBezTo>
                  <a:pt x="221238" y="71784"/>
                  <a:pt x="223486" y="68793"/>
                  <a:pt x="225267" y="65536"/>
                </a:cubicBezTo>
                <a:lnTo>
                  <a:pt x="231839" y="69060"/>
                </a:lnTo>
                <a:cubicBezTo>
                  <a:pt x="229953" y="72880"/>
                  <a:pt x="227410" y="76328"/>
                  <a:pt x="224314" y="79252"/>
                </a:cubicBezTo>
                <a:cubicBezTo>
                  <a:pt x="221542" y="81824"/>
                  <a:pt x="218314" y="83862"/>
                  <a:pt x="214789" y="85253"/>
                </a:cubicBezTo>
                <a:cubicBezTo>
                  <a:pt x="210941" y="86643"/>
                  <a:pt x="206874" y="87320"/>
                  <a:pt x="202788" y="87253"/>
                </a:cubicBezTo>
                <a:cubicBezTo>
                  <a:pt x="193987" y="87834"/>
                  <a:pt x="185405" y="84319"/>
                  <a:pt x="179547" y="77728"/>
                </a:cubicBezTo>
                <a:cubicBezTo>
                  <a:pt x="174108" y="71699"/>
                  <a:pt x="171117" y="63850"/>
                  <a:pt x="171165" y="55725"/>
                </a:cubicBezTo>
                <a:cubicBezTo>
                  <a:pt x="171098" y="48267"/>
                  <a:pt x="173584" y="41000"/>
                  <a:pt x="178213" y="35151"/>
                </a:cubicBezTo>
                <a:cubicBezTo>
                  <a:pt x="183842" y="27560"/>
                  <a:pt x="192863" y="23245"/>
                  <a:pt x="202311" y="23626"/>
                </a:cubicBezTo>
                <a:close/>
                <a:moveTo>
                  <a:pt x="783051" y="23436"/>
                </a:moveTo>
                <a:cubicBezTo>
                  <a:pt x="791909" y="23207"/>
                  <a:pt x="800415" y="26903"/>
                  <a:pt x="806292" y="33532"/>
                </a:cubicBezTo>
                <a:cubicBezTo>
                  <a:pt x="811816" y="39514"/>
                  <a:pt x="814817" y="47391"/>
                  <a:pt x="814674" y="55535"/>
                </a:cubicBezTo>
                <a:cubicBezTo>
                  <a:pt x="814760" y="63812"/>
                  <a:pt x="811578" y="71785"/>
                  <a:pt x="805816" y="77728"/>
                </a:cubicBezTo>
                <a:cubicBezTo>
                  <a:pt x="799977" y="84062"/>
                  <a:pt x="791662" y="87539"/>
                  <a:pt x="783051" y="87253"/>
                </a:cubicBezTo>
                <a:cubicBezTo>
                  <a:pt x="774412" y="87558"/>
                  <a:pt x="766058" y="84081"/>
                  <a:pt x="760191" y="77728"/>
                </a:cubicBezTo>
                <a:cubicBezTo>
                  <a:pt x="754428" y="71785"/>
                  <a:pt x="751247" y="63812"/>
                  <a:pt x="751333" y="55535"/>
                </a:cubicBezTo>
                <a:cubicBezTo>
                  <a:pt x="751237" y="47429"/>
                  <a:pt x="754228" y="39600"/>
                  <a:pt x="759715" y="33627"/>
                </a:cubicBezTo>
                <a:cubicBezTo>
                  <a:pt x="765620" y="26969"/>
                  <a:pt x="774154" y="23236"/>
                  <a:pt x="783051" y="23436"/>
                </a:cubicBezTo>
                <a:close/>
                <a:moveTo>
                  <a:pt x="711804" y="23436"/>
                </a:moveTo>
                <a:cubicBezTo>
                  <a:pt x="715747" y="23407"/>
                  <a:pt x="719671" y="24017"/>
                  <a:pt x="723424" y="25246"/>
                </a:cubicBezTo>
                <a:cubicBezTo>
                  <a:pt x="726853" y="26322"/>
                  <a:pt x="730072" y="27960"/>
                  <a:pt x="732949" y="30103"/>
                </a:cubicBezTo>
                <a:cubicBezTo>
                  <a:pt x="735540" y="32170"/>
                  <a:pt x="737712" y="34732"/>
                  <a:pt x="739331" y="37628"/>
                </a:cubicBezTo>
                <a:lnTo>
                  <a:pt x="733139" y="41438"/>
                </a:lnTo>
                <a:cubicBezTo>
                  <a:pt x="728063" y="34466"/>
                  <a:pt x="719852" y="30475"/>
                  <a:pt x="711232" y="30770"/>
                </a:cubicBezTo>
                <a:cubicBezTo>
                  <a:pt x="704364" y="30570"/>
                  <a:pt x="697697" y="33142"/>
                  <a:pt x="692754" y="37914"/>
                </a:cubicBezTo>
                <a:cubicBezTo>
                  <a:pt x="687991" y="42410"/>
                  <a:pt x="685334" y="48696"/>
                  <a:pt x="685419" y="55249"/>
                </a:cubicBezTo>
                <a:cubicBezTo>
                  <a:pt x="685400" y="59640"/>
                  <a:pt x="686591" y="63955"/>
                  <a:pt x="688848" y="67727"/>
                </a:cubicBezTo>
                <a:cubicBezTo>
                  <a:pt x="691039" y="71756"/>
                  <a:pt x="694344" y="75061"/>
                  <a:pt x="698373" y="77252"/>
                </a:cubicBezTo>
                <a:cubicBezTo>
                  <a:pt x="702412" y="79414"/>
                  <a:pt x="706936" y="80529"/>
                  <a:pt x="711518" y="80491"/>
                </a:cubicBezTo>
                <a:cubicBezTo>
                  <a:pt x="720100" y="80624"/>
                  <a:pt x="728234" y="76661"/>
                  <a:pt x="733425" y="69823"/>
                </a:cubicBezTo>
                <a:lnTo>
                  <a:pt x="739616" y="73823"/>
                </a:lnTo>
                <a:cubicBezTo>
                  <a:pt x="736683" y="78205"/>
                  <a:pt x="732644" y="81719"/>
                  <a:pt x="727901" y="84015"/>
                </a:cubicBezTo>
                <a:cubicBezTo>
                  <a:pt x="722662" y="86482"/>
                  <a:pt x="716928" y="87720"/>
                  <a:pt x="711137" y="87634"/>
                </a:cubicBezTo>
                <a:cubicBezTo>
                  <a:pt x="702240" y="87806"/>
                  <a:pt x="693649" y="84367"/>
                  <a:pt x="687324" y="78109"/>
                </a:cubicBezTo>
                <a:cubicBezTo>
                  <a:pt x="681114" y="72375"/>
                  <a:pt x="677647" y="64270"/>
                  <a:pt x="677799" y="55821"/>
                </a:cubicBezTo>
                <a:cubicBezTo>
                  <a:pt x="677790" y="50058"/>
                  <a:pt x="679342" y="44400"/>
                  <a:pt x="682276" y="39438"/>
                </a:cubicBezTo>
                <a:cubicBezTo>
                  <a:pt x="685162" y="34437"/>
                  <a:pt x="689382" y="30351"/>
                  <a:pt x="694468" y="27627"/>
                </a:cubicBezTo>
                <a:cubicBezTo>
                  <a:pt x="699802" y="24808"/>
                  <a:pt x="705765" y="23369"/>
                  <a:pt x="711804" y="23436"/>
                </a:cubicBezTo>
                <a:close/>
                <a:moveTo>
                  <a:pt x="262414" y="23245"/>
                </a:moveTo>
                <a:cubicBezTo>
                  <a:pt x="268786" y="23798"/>
                  <a:pt x="274692" y="26807"/>
                  <a:pt x="278892" y="31627"/>
                </a:cubicBezTo>
                <a:lnTo>
                  <a:pt x="273939" y="36771"/>
                </a:lnTo>
                <a:cubicBezTo>
                  <a:pt x="270777" y="33246"/>
                  <a:pt x="266376" y="31094"/>
                  <a:pt x="261652" y="30770"/>
                </a:cubicBezTo>
                <a:cubicBezTo>
                  <a:pt x="259223" y="30732"/>
                  <a:pt x="256871" y="31618"/>
                  <a:pt x="255080" y="33246"/>
                </a:cubicBezTo>
                <a:cubicBezTo>
                  <a:pt x="253394" y="34704"/>
                  <a:pt x="252422" y="36828"/>
                  <a:pt x="252413" y="39056"/>
                </a:cubicBezTo>
                <a:cubicBezTo>
                  <a:pt x="252499" y="41152"/>
                  <a:pt x="253261" y="43162"/>
                  <a:pt x="254604" y="44772"/>
                </a:cubicBezTo>
                <a:cubicBezTo>
                  <a:pt x="257385" y="47439"/>
                  <a:pt x="260604" y="49601"/>
                  <a:pt x="264129" y="51153"/>
                </a:cubicBezTo>
                <a:cubicBezTo>
                  <a:pt x="268643" y="53201"/>
                  <a:pt x="272701" y="56154"/>
                  <a:pt x="276035" y="59821"/>
                </a:cubicBezTo>
                <a:cubicBezTo>
                  <a:pt x="278016" y="62602"/>
                  <a:pt x="279073" y="65936"/>
                  <a:pt x="279083" y="69346"/>
                </a:cubicBezTo>
                <a:cubicBezTo>
                  <a:pt x="279130" y="74109"/>
                  <a:pt x="277235" y="78681"/>
                  <a:pt x="273844" y="82014"/>
                </a:cubicBezTo>
                <a:cubicBezTo>
                  <a:pt x="270339" y="85434"/>
                  <a:pt x="265595" y="87291"/>
                  <a:pt x="260699" y="87158"/>
                </a:cubicBezTo>
                <a:cubicBezTo>
                  <a:pt x="257204" y="87158"/>
                  <a:pt x="253756" y="86377"/>
                  <a:pt x="250603" y="84872"/>
                </a:cubicBezTo>
                <a:cubicBezTo>
                  <a:pt x="247526" y="83405"/>
                  <a:pt x="244821" y="81262"/>
                  <a:pt x="242697" y="78585"/>
                </a:cubicBezTo>
                <a:lnTo>
                  <a:pt x="247650" y="72966"/>
                </a:lnTo>
                <a:cubicBezTo>
                  <a:pt x="250651" y="76995"/>
                  <a:pt x="255299" y="79471"/>
                  <a:pt x="260319" y="79728"/>
                </a:cubicBezTo>
                <a:cubicBezTo>
                  <a:pt x="263262" y="79814"/>
                  <a:pt x="266129" y="78757"/>
                  <a:pt x="268320" y="76776"/>
                </a:cubicBezTo>
                <a:cubicBezTo>
                  <a:pt x="270406" y="74985"/>
                  <a:pt x="271625" y="72385"/>
                  <a:pt x="271653" y="69632"/>
                </a:cubicBezTo>
                <a:cubicBezTo>
                  <a:pt x="271634" y="67441"/>
                  <a:pt x="270863" y="65317"/>
                  <a:pt x="269463" y="63631"/>
                </a:cubicBezTo>
                <a:cubicBezTo>
                  <a:pt x="266653" y="60983"/>
                  <a:pt x="263433" y="58802"/>
                  <a:pt x="259938" y="57154"/>
                </a:cubicBezTo>
                <a:cubicBezTo>
                  <a:pt x="255623" y="55259"/>
                  <a:pt x="251784" y="52430"/>
                  <a:pt x="248698" y="48867"/>
                </a:cubicBezTo>
                <a:cubicBezTo>
                  <a:pt x="246698" y="46105"/>
                  <a:pt x="245660" y="42752"/>
                  <a:pt x="245745" y="39342"/>
                </a:cubicBezTo>
                <a:cubicBezTo>
                  <a:pt x="245631" y="34999"/>
                  <a:pt x="247355" y="30808"/>
                  <a:pt x="250508" y="27817"/>
                </a:cubicBezTo>
                <a:cubicBezTo>
                  <a:pt x="253699" y="24760"/>
                  <a:pt x="257994" y="23112"/>
                  <a:pt x="262414" y="23245"/>
                </a:cubicBezTo>
                <a:close/>
                <a:moveTo>
                  <a:pt x="19813" y="23245"/>
                </a:moveTo>
                <a:cubicBezTo>
                  <a:pt x="26146" y="23845"/>
                  <a:pt x="32005" y="26836"/>
                  <a:pt x="36196" y="31627"/>
                </a:cubicBezTo>
                <a:lnTo>
                  <a:pt x="31147" y="36771"/>
                </a:lnTo>
                <a:cubicBezTo>
                  <a:pt x="28023" y="33256"/>
                  <a:pt x="23651" y="31104"/>
                  <a:pt x="18955" y="30770"/>
                </a:cubicBezTo>
                <a:cubicBezTo>
                  <a:pt x="16526" y="30732"/>
                  <a:pt x="14174" y="31618"/>
                  <a:pt x="12383" y="33247"/>
                </a:cubicBezTo>
                <a:cubicBezTo>
                  <a:pt x="10697" y="34704"/>
                  <a:pt x="9725" y="36828"/>
                  <a:pt x="9716" y="39057"/>
                </a:cubicBezTo>
                <a:cubicBezTo>
                  <a:pt x="9802" y="41152"/>
                  <a:pt x="10564" y="43162"/>
                  <a:pt x="11907" y="44772"/>
                </a:cubicBezTo>
                <a:cubicBezTo>
                  <a:pt x="14688" y="47439"/>
                  <a:pt x="17907" y="49601"/>
                  <a:pt x="21432" y="51154"/>
                </a:cubicBezTo>
                <a:cubicBezTo>
                  <a:pt x="25928" y="53201"/>
                  <a:pt x="29947" y="56145"/>
                  <a:pt x="33243" y="59821"/>
                </a:cubicBezTo>
                <a:cubicBezTo>
                  <a:pt x="35291" y="62574"/>
                  <a:pt x="36396" y="65917"/>
                  <a:pt x="36386" y="69346"/>
                </a:cubicBezTo>
                <a:cubicBezTo>
                  <a:pt x="36443" y="74128"/>
                  <a:pt x="34510" y="78710"/>
                  <a:pt x="31052" y="82015"/>
                </a:cubicBezTo>
                <a:cubicBezTo>
                  <a:pt x="27594" y="85453"/>
                  <a:pt x="22880" y="87311"/>
                  <a:pt x="18003" y="87158"/>
                </a:cubicBezTo>
                <a:cubicBezTo>
                  <a:pt x="14507" y="87158"/>
                  <a:pt x="11059" y="86377"/>
                  <a:pt x="7906" y="84872"/>
                </a:cubicBezTo>
                <a:cubicBezTo>
                  <a:pt x="4820" y="83405"/>
                  <a:pt x="2124" y="81262"/>
                  <a:pt x="0" y="78586"/>
                </a:cubicBezTo>
                <a:lnTo>
                  <a:pt x="4954" y="72966"/>
                </a:lnTo>
                <a:cubicBezTo>
                  <a:pt x="7954" y="76995"/>
                  <a:pt x="12602" y="79472"/>
                  <a:pt x="17622" y="79729"/>
                </a:cubicBezTo>
                <a:cubicBezTo>
                  <a:pt x="20574" y="79814"/>
                  <a:pt x="23432" y="78757"/>
                  <a:pt x="25623" y="76776"/>
                </a:cubicBezTo>
                <a:cubicBezTo>
                  <a:pt x="27718" y="74985"/>
                  <a:pt x="28928" y="72385"/>
                  <a:pt x="28956" y="69632"/>
                </a:cubicBezTo>
                <a:cubicBezTo>
                  <a:pt x="28937" y="67441"/>
                  <a:pt x="28166" y="65317"/>
                  <a:pt x="26766" y="63631"/>
                </a:cubicBezTo>
                <a:cubicBezTo>
                  <a:pt x="23956" y="60974"/>
                  <a:pt x="20746" y="58793"/>
                  <a:pt x="17241" y="57154"/>
                </a:cubicBezTo>
                <a:cubicBezTo>
                  <a:pt x="12973" y="55230"/>
                  <a:pt x="9163" y="52401"/>
                  <a:pt x="6097" y="48868"/>
                </a:cubicBezTo>
                <a:cubicBezTo>
                  <a:pt x="4096" y="46105"/>
                  <a:pt x="3058" y="42753"/>
                  <a:pt x="3144" y="39343"/>
                </a:cubicBezTo>
                <a:cubicBezTo>
                  <a:pt x="2991" y="34990"/>
                  <a:pt x="4725" y="30789"/>
                  <a:pt x="7906" y="27817"/>
                </a:cubicBezTo>
                <a:cubicBezTo>
                  <a:pt x="11088" y="24741"/>
                  <a:pt x="15383" y="23083"/>
                  <a:pt x="19813" y="23245"/>
                </a:cubicBezTo>
                <a:close/>
                <a:moveTo>
                  <a:pt x="857726" y="23150"/>
                </a:moveTo>
                <a:cubicBezTo>
                  <a:pt x="860612" y="23141"/>
                  <a:pt x="863460" y="23722"/>
                  <a:pt x="866108" y="24865"/>
                </a:cubicBezTo>
                <a:cubicBezTo>
                  <a:pt x="868594" y="25865"/>
                  <a:pt x="870813" y="27427"/>
                  <a:pt x="872585" y="29437"/>
                </a:cubicBezTo>
                <a:cubicBezTo>
                  <a:pt x="874576" y="31885"/>
                  <a:pt x="876071" y="34695"/>
                  <a:pt x="876966" y="37724"/>
                </a:cubicBezTo>
                <a:cubicBezTo>
                  <a:pt x="879157" y="33352"/>
                  <a:pt x="882443" y="29608"/>
                  <a:pt x="886491" y="26865"/>
                </a:cubicBezTo>
                <a:cubicBezTo>
                  <a:pt x="890235" y="24436"/>
                  <a:pt x="894607" y="23141"/>
                  <a:pt x="899065" y="23150"/>
                </a:cubicBezTo>
                <a:cubicBezTo>
                  <a:pt x="903008" y="23065"/>
                  <a:pt x="906894" y="24160"/>
                  <a:pt x="910209" y="26294"/>
                </a:cubicBezTo>
                <a:cubicBezTo>
                  <a:pt x="913438" y="28446"/>
                  <a:pt x="915933" y="31542"/>
                  <a:pt x="917352" y="35152"/>
                </a:cubicBezTo>
                <a:cubicBezTo>
                  <a:pt x="919219" y="40667"/>
                  <a:pt x="920029" y="46486"/>
                  <a:pt x="919734" y="52297"/>
                </a:cubicBezTo>
                <a:lnTo>
                  <a:pt x="919734" y="85444"/>
                </a:lnTo>
                <a:lnTo>
                  <a:pt x="911733" y="85444"/>
                </a:lnTo>
                <a:lnTo>
                  <a:pt x="911733" y="52297"/>
                </a:lnTo>
                <a:cubicBezTo>
                  <a:pt x="911990" y="47772"/>
                  <a:pt x="911504" y="43239"/>
                  <a:pt x="910304" y="38867"/>
                </a:cubicBezTo>
                <a:cubicBezTo>
                  <a:pt x="909428" y="36419"/>
                  <a:pt x="907751" y="34333"/>
                  <a:pt x="905541" y="32961"/>
                </a:cubicBezTo>
                <a:cubicBezTo>
                  <a:pt x="903170" y="31418"/>
                  <a:pt x="900369" y="30646"/>
                  <a:pt x="897541" y="30770"/>
                </a:cubicBezTo>
                <a:cubicBezTo>
                  <a:pt x="893807" y="30713"/>
                  <a:pt x="890159" y="31885"/>
                  <a:pt x="887158" y="34104"/>
                </a:cubicBezTo>
                <a:cubicBezTo>
                  <a:pt x="884034" y="36304"/>
                  <a:pt x="881643" y="39390"/>
                  <a:pt x="880300" y="42962"/>
                </a:cubicBezTo>
                <a:cubicBezTo>
                  <a:pt x="878500" y="49144"/>
                  <a:pt x="877757" y="55583"/>
                  <a:pt x="878109" y="62012"/>
                </a:cubicBezTo>
                <a:lnTo>
                  <a:pt x="878109" y="85825"/>
                </a:lnTo>
                <a:lnTo>
                  <a:pt x="870394" y="85825"/>
                </a:lnTo>
                <a:lnTo>
                  <a:pt x="870394" y="54678"/>
                </a:lnTo>
                <a:cubicBezTo>
                  <a:pt x="870623" y="49687"/>
                  <a:pt x="870175" y="44686"/>
                  <a:pt x="869061" y="39819"/>
                </a:cubicBezTo>
                <a:cubicBezTo>
                  <a:pt x="868194" y="37238"/>
                  <a:pt x="866527" y="34999"/>
                  <a:pt x="864298" y="33437"/>
                </a:cubicBezTo>
                <a:cubicBezTo>
                  <a:pt x="861888" y="31875"/>
                  <a:pt x="859069" y="31075"/>
                  <a:pt x="856202" y="31151"/>
                </a:cubicBezTo>
                <a:cubicBezTo>
                  <a:pt x="852554" y="31142"/>
                  <a:pt x="848991" y="32275"/>
                  <a:pt x="846010" y="34390"/>
                </a:cubicBezTo>
                <a:cubicBezTo>
                  <a:pt x="842867" y="36552"/>
                  <a:pt x="840447" y="39600"/>
                  <a:pt x="839057" y="43153"/>
                </a:cubicBezTo>
                <a:cubicBezTo>
                  <a:pt x="837276" y="48620"/>
                  <a:pt x="836504" y="54364"/>
                  <a:pt x="836771" y="60107"/>
                </a:cubicBezTo>
                <a:lnTo>
                  <a:pt x="836771" y="85825"/>
                </a:lnTo>
                <a:lnTo>
                  <a:pt x="828960" y="85825"/>
                </a:lnTo>
                <a:lnTo>
                  <a:pt x="829056" y="24674"/>
                </a:lnTo>
                <a:lnTo>
                  <a:pt x="836866" y="24674"/>
                </a:lnTo>
                <a:lnTo>
                  <a:pt x="836866" y="35152"/>
                </a:lnTo>
                <a:cubicBezTo>
                  <a:pt x="839105" y="31828"/>
                  <a:pt x="841953" y="28951"/>
                  <a:pt x="845248" y="26675"/>
                </a:cubicBezTo>
                <a:cubicBezTo>
                  <a:pt x="849011" y="24379"/>
                  <a:pt x="853325" y="23160"/>
                  <a:pt x="857726" y="23150"/>
                </a:cubicBezTo>
                <a:close/>
                <a:moveTo>
                  <a:pt x="321373" y="23149"/>
                </a:moveTo>
                <a:cubicBezTo>
                  <a:pt x="324259" y="23140"/>
                  <a:pt x="327107" y="23721"/>
                  <a:pt x="329755" y="24864"/>
                </a:cubicBezTo>
                <a:cubicBezTo>
                  <a:pt x="332222" y="25893"/>
                  <a:pt x="334442" y="27455"/>
                  <a:pt x="336232" y="29436"/>
                </a:cubicBezTo>
                <a:cubicBezTo>
                  <a:pt x="338194" y="31903"/>
                  <a:pt x="339671" y="34713"/>
                  <a:pt x="340614" y="37723"/>
                </a:cubicBezTo>
                <a:cubicBezTo>
                  <a:pt x="342804" y="33351"/>
                  <a:pt x="346091" y="29608"/>
                  <a:pt x="350139" y="26864"/>
                </a:cubicBezTo>
                <a:cubicBezTo>
                  <a:pt x="353882" y="24435"/>
                  <a:pt x="358254" y="23140"/>
                  <a:pt x="362712" y="23149"/>
                </a:cubicBezTo>
                <a:cubicBezTo>
                  <a:pt x="366655" y="23083"/>
                  <a:pt x="370532" y="24178"/>
                  <a:pt x="373856" y="26293"/>
                </a:cubicBezTo>
                <a:cubicBezTo>
                  <a:pt x="377047" y="28493"/>
                  <a:pt x="379523" y="31570"/>
                  <a:pt x="381000" y="35151"/>
                </a:cubicBezTo>
                <a:cubicBezTo>
                  <a:pt x="382781" y="40685"/>
                  <a:pt x="383552" y="46486"/>
                  <a:pt x="383286" y="52296"/>
                </a:cubicBezTo>
                <a:lnTo>
                  <a:pt x="383286" y="85443"/>
                </a:lnTo>
                <a:lnTo>
                  <a:pt x="375380" y="85443"/>
                </a:lnTo>
                <a:lnTo>
                  <a:pt x="375380" y="52296"/>
                </a:lnTo>
                <a:cubicBezTo>
                  <a:pt x="375637" y="47772"/>
                  <a:pt x="375152" y="43238"/>
                  <a:pt x="373951" y="38866"/>
                </a:cubicBezTo>
                <a:cubicBezTo>
                  <a:pt x="373046" y="36437"/>
                  <a:pt x="371370" y="34360"/>
                  <a:pt x="369189" y="32960"/>
                </a:cubicBezTo>
                <a:cubicBezTo>
                  <a:pt x="366808" y="31436"/>
                  <a:pt x="364017" y="30674"/>
                  <a:pt x="361188" y="30769"/>
                </a:cubicBezTo>
                <a:cubicBezTo>
                  <a:pt x="357454" y="30712"/>
                  <a:pt x="353806" y="31884"/>
                  <a:pt x="350806" y="34103"/>
                </a:cubicBezTo>
                <a:cubicBezTo>
                  <a:pt x="347681" y="36303"/>
                  <a:pt x="345291" y="39390"/>
                  <a:pt x="343948" y="42961"/>
                </a:cubicBezTo>
                <a:cubicBezTo>
                  <a:pt x="342100" y="49134"/>
                  <a:pt x="341357" y="55582"/>
                  <a:pt x="341757" y="62011"/>
                </a:cubicBezTo>
                <a:lnTo>
                  <a:pt x="341757" y="85824"/>
                </a:lnTo>
                <a:lnTo>
                  <a:pt x="333946" y="85824"/>
                </a:lnTo>
                <a:lnTo>
                  <a:pt x="333946" y="54677"/>
                </a:lnTo>
                <a:cubicBezTo>
                  <a:pt x="334213" y="49677"/>
                  <a:pt x="333727" y="44676"/>
                  <a:pt x="332518" y="39818"/>
                </a:cubicBezTo>
                <a:cubicBezTo>
                  <a:pt x="331679" y="37218"/>
                  <a:pt x="330003" y="34980"/>
                  <a:pt x="327755" y="33436"/>
                </a:cubicBezTo>
                <a:cubicBezTo>
                  <a:pt x="325345" y="31874"/>
                  <a:pt x="322526" y="31074"/>
                  <a:pt x="319659" y="31150"/>
                </a:cubicBezTo>
                <a:cubicBezTo>
                  <a:pt x="316039" y="31141"/>
                  <a:pt x="312505" y="32274"/>
                  <a:pt x="309562" y="34389"/>
                </a:cubicBezTo>
                <a:cubicBezTo>
                  <a:pt x="306419" y="36551"/>
                  <a:pt x="304000" y="39599"/>
                  <a:pt x="302609" y="43152"/>
                </a:cubicBezTo>
                <a:cubicBezTo>
                  <a:pt x="300828" y="48619"/>
                  <a:pt x="300056" y="54363"/>
                  <a:pt x="300323" y="60107"/>
                </a:cubicBezTo>
                <a:lnTo>
                  <a:pt x="300323" y="85824"/>
                </a:lnTo>
                <a:lnTo>
                  <a:pt x="292512" y="85824"/>
                </a:lnTo>
                <a:lnTo>
                  <a:pt x="292703" y="24674"/>
                </a:lnTo>
                <a:lnTo>
                  <a:pt x="300514" y="24674"/>
                </a:lnTo>
                <a:lnTo>
                  <a:pt x="300514" y="35151"/>
                </a:lnTo>
                <a:cubicBezTo>
                  <a:pt x="302752" y="31827"/>
                  <a:pt x="305600" y="28950"/>
                  <a:pt x="308895" y="26674"/>
                </a:cubicBezTo>
                <a:cubicBezTo>
                  <a:pt x="312648" y="24359"/>
                  <a:pt x="316963" y="23140"/>
                  <a:pt x="321373" y="23149"/>
                </a:cubicBezTo>
                <a:close/>
                <a:moveTo>
                  <a:pt x="508635" y="22959"/>
                </a:moveTo>
                <a:cubicBezTo>
                  <a:pt x="512921" y="22883"/>
                  <a:pt x="517131" y="24073"/>
                  <a:pt x="520731" y="26388"/>
                </a:cubicBezTo>
                <a:cubicBezTo>
                  <a:pt x="524237" y="28703"/>
                  <a:pt x="526961" y="32017"/>
                  <a:pt x="528542" y="35913"/>
                </a:cubicBezTo>
                <a:cubicBezTo>
                  <a:pt x="530475" y="41809"/>
                  <a:pt x="531314" y="48000"/>
                  <a:pt x="531018" y="54201"/>
                </a:cubicBezTo>
                <a:lnTo>
                  <a:pt x="531018" y="85443"/>
                </a:lnTo>
                <a:lnTo>
                  <a:pt x="523208" y="85443"/>
                </a:lnTo>
                <a:lnTo>
                  <a:pt x="523208" y="56868"/>
                </a:lnTo>
                <a:cubicBezTo>
                  <a:pt x="523379" y="52182"/>
                  <a:pt x="523094" y="47495"/>
                  <a:pt x="522351" y="42866"/>
                </a:cubicBezTo>
                <a:cubicBezTo>
                  <a:pt x="521789" y="39171"/>
                  <a:pt x="519931" y="35799"/>
                  <a:pt x="517112" y="33341"/>
                </a:cubicBezTo>
                <a:cubicBezTo>
                  <a:pt x="514216" y="31217"/>
                  <a:pt x="510692" y="30150"/>
                  <a:pt x="507111" y="30293"/>
                </a:cubicBezTo>
                <a:cubicBezTo>
                  <a:pt x="502415" y="30255"/>
                  <a:pt x="497872" y="31951"/>
                  <a:pt x="494347" y="35056"/>
                </a:cubicBezTo>
                <a:cubicBezTo>
                  <a:pt x="490709" y="37989"/>
                  <a:pt x="488127" y="42038"/>
                  <a:pt x="487013" y="46581"/>
                </a:cubicBezTo>
                <a:cubicBezTo>
                  <a:pt x="486060" y="52048"/>
                  <a:pt x="485670" y="57601"/>
                  <a:pt x="485870" y="63154"/>
                </a:cubicBezTo>
                <a:lnTo>
                  <a:pt x="485870" y="85443"/>
                </a:lnTo>
                <a:lnTo>
                  <a:pt x="478059" y="85443"/>
                </a:lnTo>
                <a:lnTo>
                  <a:pt x="478059" y="24673"/>
                </a:lnTo>
                <a:lnTo>
                  <a:pt x="485870" y="24673"/>
                </a:lnTo>
                <a:lnTo>
                  <a:pt x="485870" y="35532"/>
                </a:lnTo>
                <a:cubicBezTo>
                  <a:pt x="488623" y="31665"/>
                  <a:pt x="492166" y="28417"/>
                  <a:pt x="496252" y="26007"/>
                </a:cubicBezTo>
                <a:cubicBezTo>
                  <a:pt x="500062" y="23988"/>
                  <a:pt x="504320" y="22940"/>
                  <a:pt x="508635" y="22959"/>
                </a:cubicBezTo>
                <a:close/>
                <a:moveTo>
                  <a:pt x="599218" y="22769"/>
                </a:moveTo>
                <a:cubicBezTo>
                  <a:pt x="603914" y="22712"/>
                  <a:pt x="608553" y="23788"/>
                  <a:pt x="612744" y="25913"/>
                </a:cubicBezTo>
                <a:cubicBezTo>
                  <a:pt x="616954" y="28227"/>
                  <a:pt x="620573" y="31485"/>
                  <a:pt x="623316" y="35438"/>
                </a:cubicBezTo>
                <a:lnTo>
                  <a:pt x="623316" y="24674"/>
                </a:lnTo>
                <a:lnTo>
                  <a:pt x="631127" y="24674"/>
                </a:lnTo>
                <a:lnTo>
                  <a:pt x="631127" y="85444"/>
                </a:lnTo>
                <a:lnTo>
                  <a:pt x="623412" y="85444"/>
                </a:lnTo>
                <a:lnTo>
                  <a:pt x="623412" y="74966"/>
                </a:lnTo>
                <a:cubicBezTo>
                  <a:pt x="620449" y="78700"/>
                  <a:pt x="616716" y="81758"/>
                  <a:pt x="612458" y="83920"/>
                </a:cubicBezTo>
                <a:cubicBezTo>
                  <a:pt x="608295" y="86015"/>
                  <a:pt x="603685" y="87063"/>
                  <a:pt x="599028" y="86968"/>
                </a:cubicBezTo>
                <a:cubicBezTo>
                  <a:pt x="590684" y="87015"/>
                  <a:pt x="582702" y="83558"/>
                  <a:pt x="577025" y="77443"/>
                </a:cubicBezTo>
                <a:cubicBezTo>
                  <a:pt x="570862" y="71480"/>
                  <a:pt x="567414" y="63251"/>
                  <a:pt x="567500" y="54678"/>
                </a:cubicBezTo>
                <a:cubicBezTo>
                  <a:pt x="567424" y="46220"/>
                  <a:pt x="570872" y="38105"/>
                  <a:pt x="577025" y="32294"/>
                </a:cubicBezTo>
                <a:cubicBezTo>
                  <a:pt x="582740" y="26122"/>
                  <a:pt x="590808" y="22655"/>
                  <a:pt x="599218" y="22769"/>
                </a:cubicBezTo>
                <a:close/>
                <a:moveTo>
                  <a:pt x="428911" y="22769"/>
                </a:moveTo>
                <a:cubicBezTo>
                  <a:pt x="433607" y="22712"/>
                  <a:pt x="438246" y="23788"/>
                  <a:pt x="442437" y="25912"/>
                </a:cubicBezTo>
                <a:cubicBezTo>
                  <a:pt x="446647" y="28227"/>
                  <a:pt x="450266" y="31484"/>
                  <a:pt x="453009" y="35437"/>
                </a:cubicBezTo>
                <a:lnTo>
                  <a:pt x="453009" y="24674"/>
                </a:lnTo>
                <a:lnTo>
                  <a:pt x="460820" y="24674"/>
                </a:lnTo>
                <a:lnTo>
                  <a:pt x="460820" y="85443"/>
                </a:lnTo>
                <a:lnTo>
                  <a:pt x="453105" y="85443"/>
                </a:lnTo>
                <a:lnTo>
                  <a:pt x="453105" y="74966"/>
                </a:lnTo>
                <a:cubicBezTo>
                  <a:pt x="450162" y="78719"/>
                  <a:pt x="446418" y="81786"/>
                  <a:pt x="442151" y="83919"/>
                </a:cubicBezTo>
                <a:cubicBezTo>
                  <a:pt x="437988" y="86015"/>
                  <a:pt x="433378" y="87063"/>
                  <a:pt x="428721" y="86967"/>
                </a:cubicBezTo>
                <a:cubicBezTo>
                  <a:pt x="420377" y="87015"/>
                  <a:pt x="412395" y="83557"/>
                  <a:pt x="406718" y="77442"/>
                </a:cubicBezTo>
                <a:cubicBezTo>
                  <a:pt x="400555" y="71480"/>
                  <a:pt x="397107" y="63250"/>
                  <a:pt x="397193" y="54677"/>
                </a:cubicBezTo>
                <a:cubicBezTo>
                  <a:pt x="397155" y="46229"/>
                  <a:pt x="400603" y="38132"/>
                  <a:pt x="406718" y="32294"/>
                </a:cubicBezTo>
                <a:cubicBezTo>
                  <a:pt x="412452" y="26141"/>
                  <a:pt x="420501" y="22683"/>
                  <a:pt x="428911" y="22769"/>
                </a:cubicBezTo>
                <a:close/>
                <a:moveTo>
                  <a:pt x="48863" y="1529"/>
                </a:moveTo>
                <a:lnTo>
                  <a:pt x="56674" y="1529"/>
                </a:lnTo>
                <a:lnTo>
                  <a:pt x="56674" y="85730"/>
                </a:lnTo>
                <a:lnTo>
                  <a:pt x="48863" y="85730"/>
                </a:lnTo>
                <a:close/>
                <a:moveTo>
                  <a:pt x="148209" y="1147"/>
                </a:moveTo>
                <a:lnTo>
                  <a:pt x="156020" y="1528"/>
                </a:lnTo>
                <a:lnTo>
                  <a:pt x="156020" y="85729"/>
                </a:lnTo>
                <a:lnTo>
                  <a:pt x="148305" y="85729"/>
                </a:lnTo>
                <a:lnTo>
                  <a:pt x="148305" y="75251"/>
                </a:lnTo>
                <a:cubicBezTo>
                  <a:pt x="145342" y="78985"/>
                  <a:pt x="141609" y="82042"/>
                  <a:pt x="137351" y="84205"/>
                </a:cubicBezTo>
                <a:cubicBezTo>
                  <a:pt x="133188" y="86300"/>
                  <a:pt x="128578" y="87348"/>
                  <a:pt x="123921" y="87253"/>
                </a:cubicBezTo>
                <a:cubicBezTo>
                  <a:pt x="115577" y="87300"/>
                  <a:pt x="107595" y="83843"/>
                  <a:pt x="101918" y="77728"/>
                </a:cubicBezTo>
                <a:cubicBezTo>
                  <a:pt x="95755" y="71765"/>
                  <a:pt x="92307" y="63535"/>
                  <a:pt x="92393" y="54963"/>
                </a:cubicBezTo>
                <a:cubicBezTo>
                  <a:pt x="92355" y="46514"/>
                  <a:pt x="95803" y="38418"/>
                  <a:pt x="101918" y="32579"/>
                </a:cubicBezTo>
                <a:cubicBezTo>
                  <a:pt x="107633" y="26407"/>
                  <a:pt x="115701" y="22940"/>
                  <a:pt x="124111" y="23054"/>
                </a:cubicBezTo>
                <a:cubicBezTo>
                  <a:pt x="128807" y="22997"/>
                  <a:pt x="133446" y="24073"/>
                  <a:pt x="137637" y="26197"/>
                </a:cubicBezTo>
                <a:cubicBezTo>
                  <a:pt x="141847" y="28512"/>
                  <a:pt x="145466" y="31769"/>
                  <a:pt x="148209" y="35722"/>
                </a:cubicBezTo>
                <a:close/>
                <a:moveTo>
                  <a:pt x="550450" y="4"/>
                </a:moveTo>
                <a:cubicBezTo>
                  <a:pt x="552183" y="-63"/>
                  <a:pt x="553850" y="633"/>
                  <a:pt x="555022" y="1909"/>
                </a:cubicBezTo>
                <a:cubicBezTo>
                  <a:pt x="556260" y="3109"/>
                  <a:pt x="556946" y="4757"/>
                  <a:pt x="556927" y="6481"/>
                </a:cubicBezTo>
                <a:cubicBezTo>
                  <a:pt x="556927" y="8167"/>
                  <a:pt x="556241" y="9786"/>
                  <a:pt x="555022" y="10958"/>
                </a:cubicBezTo>
                <a:cubicBezTo>
                  <a:pt x="553822" y="12196"/>
                  <a:pt x="552174" y="12882"/>
                  <a:pt x="550450" y="12863"/>
                </a:cubicBezTo>
                <a:cubicBezTo>
                  <a:pt x="548764" y="12863"/>
                  <a:pt x="547144" y="12177"/>
                  <a:pt x="545973" y="10958"/>
                </a:cubicBezTo>
                <a:cubicBezTo>
                  <a:pt x="544754" y="9786"/>
                  <a:pt x="544068" y="8167"/>
                  <a:pt x="544068" y="6481"/>
                </a:cubicBezTo>
                <a:cubicBezTo>
                  <a:pt x="544049" y="4757"/>
                  <a:pt x="544735" y="3109"/>
                  <a:pt x="545973" y="1909"/>
                </a:cubicBezTo>
                <a:cubicBezTo>
                  <a:pt x="547116" y="652"/>
                  <a:pt x="548754" y="-44"/>
                  <a:pt x="550450" y="4"/>
                </a:cubicBezTo>
                <a:close/>
                <a:moveTo>
                  <a:pt x="75628" y="4"/>
                </a:moveTo>
                <a:cubicBezTo>
                  <a:pt x="77362" y="-63"/>
                  <a:pt x="79029" y="633"/>
                  <a:pt x="80200" y="1909"/>
                </a:cubicBezTo>
                <a:cubicBezTo>
                  <a:pt x="81439" y="3109"/>
                  <a:pt x="82124" y="4757"/>
                  <a:pt x="82105" y="6481"/>
                </a:cubicBezTo>
                <a:cubicBezTo>
                  <a:pt x="82105" y="8167"/>
                  <a:pt x="81420" y="9786"/>
                  <a:pt x="80200" y="10958"/>
                </a:cubicBezTo>
                <a:cubicBezTo>
                  <a:pt x="79000" y="12196"/>
                  <a:pt x="77352" y="12882"/>
                  <a:pt x="75628" y="12863"/>
                </a:cubicBezTo>
                <a:cubicBezTo>
                  <a:pt x="73942" y="12863"/>
                  <a:pt x="72323" y="12177"/>
                  <a:pt x="71152" y="10958"/>
                </a:cubicBezTo>
                <a:cubicBezTo>
                  <a:pt x="69932" y="9786"/>
                  <a:pt x="69247" y="8167"/>
                  <a:pt x="69247" y="6481"/>
                </a:cubicBezTo>
                <a:cubicBezTo>
                  <a:pt x="69228" y="4757"/>
                  <a:pt x="69913" y="3109"/>
                  <a:pt x="71152" y="1909"/>
                </a:cubicBezTo>
                <a:cubicBezTo>
                  <a:pt x="72295" y="652"/>
                  <a:pt x="73933" y="-44"/>
                  <a:pt x="75628" y="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"/>
          <p:cNvSpPr txBox="1">
            <a:spLocks noGrp="1"/>
          </p:cNvSpPr>
          <p:nvPr>
            <p:ph type="title"/>
          </p:nvPr>
        </p:nvSpPr>
        <p:spPr>
          <a:xfrm>
            <a:off x="1493388" y="1186338"/>
            <a:ext cx="8818200" cy="62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Sriracha"/>
              <a:buNone/>
              <a:defRPr sz="3600" b="1">
                <a:solidFill>
                  <a:schemeClr val="dk1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Sriracha"/>
              <a:buNone/>
              <a:defRPr sz="3600" b="1">
                <a:solidFill>
                  <a:schemeClr val="dk1"/>
                </a:solidFill>
                <a:latin typeface="Sriracha"/>
                <a:ea typeface="Sriracha"/>
                <a:cs typeface="Sriracha"/>
                <a:sym typeface="Srirach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Sriracha"/>
              <a:buNone/>
              <a:defRPr sz="3600" b="1">
                <a:solidFill>
                  <a:schemeClr val="dk1"/>
                </a:solidFill>
                <a:latin typeface="Sriracha"/>
                <a:ea typeface="Sriracha"/>
                <a:cs typeface="Sriracha"/>
                <a:sym typeface="Srirach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Sriracha"/>
              <a:buNone/>
              <a:defRPr sz="3600" b="1">
                <a:solidFill>
                  <a:schemeClr val="dk1"/>
                </a:solidFill>
                <a:latin typeface="Sriracha"/>
                <a:ea typeface="Sriracha"/>
                <a:cs typeface="Sriracha"/>
                <a:sym typeface="Srirach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Sriracha"/>
              <a:buNone/>
              <a:defRPr sz="3600" b="1">
                <a:solidFill>
                  <a:schemeClr val="dk1"/>
                </a:solidFill>
                <a:latin typeface="Sriracha"/>
                <a:ea typeface="Sriracha"/>
                <a:cs typeface="Sriracha"/>
                <a:sym typeface="Srirach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Sriracha"/>
              <a:buNone/>
              <a:defRPr sz="3600" b="1">
                <a:solidFill>
                  <a:schemeClr val="dk1"/>
                </a:solidFill>
                <a:latin typeface="Sriracha"/>
                <a:ea typeface="Sriracha"/>
                <a:cs typeface="Sriracha"/>
                <a:sym typeface="Srirach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Sriracha"/>
              <a:buNone/>
              <a:defRPr sz="3600" b="1">
                <a:solidFill>
                  <a:schemeClr val="dk1"/>
                </a:solidFill>
                <a:latin typeface="Sriracha"/>
                <a:ea typeface="Sriracha"/>
                <a:cs typeface="Sriracha"/>
                <a:sym typeface="Srirach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Sriracha"/>
              <a:buNone/>
              <a:defRPr sz="3600" b="1">
                <a:solidFill>
                  <a:schemeClr val="dk1"/>
                </a:solidFill>
                <a:latin typeface="Sriracha"/>
                <a:ea typeface="Sriracha"/>
                <a:cs typeface="Sriracha"/>
                <a:sym typeface="Srirach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Sriracha"/>
              <a:buNone/>
              <a:defRPr sz="3600" b="1">
                <a:solidFill>
                  <a:schemeClr val="dk1"/>
                </a:solidFill>
                <a:latin typeface="Sriracha"/>
                <a:ea typeface="Sriracha"/>
                <a:cs typeface="Sriracha"/>
                <a:sym typeface="Srirach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2" r:id="rId2"/>
    <p:sldLayoutId id="2147483665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ipi.ru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21"/>
          <p:cNvSpPr/>
          <p:nvPr/>
        </p:nvSpPr>
        <p:spPr>
          <a:xfrm>
            <a:off x="2297152" y="4140398"/>
            <a:ext cx="6667393" cy="171031"/>
          </a:xfrm>
          <a:custGeom>
            <a:avLst/>
            <a:gdLst/>
            <a:ahLst/>
            <a:cxnLst/>
            <a:rect l="l" t="t" r="r" b="b"/>
            <a:pathLst>
              <a:path w="6667393" h="171031" extrusionOk="0">
                <a:moveTo>
                  <a:pt x="86024" y="2"/>
                </a:moveTo>
                <a:cubicBezTo>
                  <a:pt x="38811" y="-294"/>
                  <a:pt x="297" y="37678"/>
                  <a:pt x="2" y="84887"/>
                </a:cubicBezTo>
                <a:cubicBezTo>
                  <a:pt x="-298" y="132088"/>
                  <a:pt x="37799" y="170626"/>
                  <a:pt x="85012" y="170909"/>
                </a:cubicBezTo>
                <a:cubicBezTo>
                  <a:pt x="326434" y="170991"/>
                  <a:pt x="567824" y="171274"/>
                  <a:pt x="809246" y="170545"/>
                </a:cubicBezTo>
                <a:cubicBezTo>
                  <a:pt x="875478" y="170343"/>
                  <a:pt x="941754" y="170343"/>
                  <a:pt x="1007985" y="169897"/>
                </a:cubicBezTo>
                <a:cubicBezTo>
                  <a:pt x="1093449" y="169331"/>
                  <a:pt x="1178820" y="168724"/>
                  <a:pt x="1264280" y="167509"/>
                </a:cubicBezTo>
                <a:cubicBezTo>
                  <a:pt x="1309153" y="166861"/>
                  <a:pt x="1354132" y="165445"/>
                  <a:pt x="1399005" y="164837"/>
                </a:cubicBezTo>
                <a:cubicBezTo>
                  <a:pt x="1441729" y="164271"/>
                  <a:pt x="1484425" y="163785"/>
                  <a:pt x="1527157" y="163582"/>
                </a:cubicBezTo>
                <a:cubicBezTo>
                  <a:pt x="1557061" y="163421"/>
                  <a:pt x="1586940" y="163825"/>
                  <a:pt x="1616847" y="163947"/>
                </a:cubicBezTo>
                <a:cubicBezTo>
                  <a:pt x="1674529" y="164190"/>
                  <a:pt x="1732219" y="164433"/>
                  <a:pt x="1789905" y="164716"/>
                </a:cubicBezTo>
                <a:cubicBezTo>
                  <a:pt x="1935184" y="165404"/>
                  <a:pt x="2080430" y="165647"/>
                  <a:pt x="2225710" y="165606"/>
                </a:cubicBezTo>
                <a:cubicBezTo>
                  <a:pt x="2606023" y="165485"/>
                  <a:pt x="2986336" y="160789"/>
                  <a:pt x="3366649" y="159899"/>
                </a:cubicBezTo>
                <a:cubicBezTo>
                  <a:pt x="3535440" y="159494"/>
                  <a:pt x="3704247" y="159939"/>
                  <a:pt x="3873053" y="160668"/>
                </a:cubicBezTo>
                <a:cubicBezTo>
                  <a:pt x="3967051" y="161073"/>
                  <a:pt x="4061008" y="162166"/>
                  <a:pt x="4155005" y="161801"/>
                </a:cubicBezTo>
                <a:cubicBezTo>
                  <a:pt x="4266127" y="161356"/>
                  <a:pt x="4377248" y="158967"/>
                  <a:pt x="4488368" y="157510"/>
                </a:cubicBezTo>
                <a:cubicBezTo>
                  <a:pt x="4644343" y="155446"/>
                  <a:pt x="4800317" y="154231"/>
                  <a:pt x="4956292" y="153057"/>
                </a:cubicBezTo>
                <a:cubicBezTo>
                  <a:pt x="5520317" y="148847"/>
                  <a:pt x="6084382" y="147430"/>
                  <a:pt x="6648408" y="145487"/>
                </a:cubicBezTo>
                <a:cubicBezTo>
                  <a:pt x="6658852" y="145528"/>
                  <a:pt x="6667312" y="137189"/>
                  <a:pt x="6667393" y="126745"/>
                </a:cubicBezTo>
                <a:cubicBezTo>
                  <a:pt x="6667434" y="116341"/>
                  <a:pt x="6659095" y="107840"/>
                  <a:pt x="6648650" y="107799"/>
                </a:cubicBezTo>
                <a:cubicBezTo>
                  <a:pt x="6082561" y="98731"/>
                  <a:pt x="5516431" y="90149"/>
                  <a:pt x="4950341" y="78815"/>
                </a:cubicBezTo>
                <a:cubicBezTo>
                  <a:pt x="4794407" y="75690"/>
                  <a:pt x="4638473" y="72564"/>
                  <a:pt x="4482539" y="68569"/>
                </a:cubicBezTo>
                <a:cubicBezTo>
                  <a:pt x="4373604" y="65776"/>
                  <a:pt x="4264629" y="61877"/>
                  <a:pt x="4155653" y="60092"/>
                </a:cubicBezTo>
                <a:cubicBezTo>
                  <a:pt x="4061656" y="58550"/>
                  <a:pt x="3967658" y="58582"/>
                  <a:pt x="3873661" y="57813"/>
                </a:cubicBezTo>
                <a:cubicBezTo>
                  <a:pt x="3704895" y="56437"/>
                  <a:pt x="3536168" y="54761"/>
                  <a:pt x="3367406" y="52251"/>
                </a:cubicBezTo>
                <a:cubicBezTo>
                  <a:pt x="2987138" y="46591"/>
                  <a:pt x="2606877" y="37014"/>
                  <a:pt x="2226596" y="32136"/>
                </a:cubicBezTo>
                <a:cubicBezTo>
                  <a:pt x="2081325" y="30270"/>
                  <a:pt x="1936066" y="28598"/>
                  <a:pt x="1790787" y="27452"/>
                </a:cubicBezTo>
                <a:cubicBezTo>
                  <a:pt x="1730972" y="26982"/>
                  <a:pt x="1671100" y="26570"/>
                  <a:pt x="1611281" y="26063"/>
                </a:cubicBezTo>
                <a:cubicBezTo>
                  <a:pt x="1583511" y="25829"/>
                  <a:pt x="1555806" y="25780"/>
                  <a:pt x="1528039" y="25302"/>
                </a:cubicBezTo>
                <a:cubicBezTo>
                  <a:pt x="1485320" y="24570"/>
                  <a:pt x="1442604" y="23643"/>
                  <a:pt x="1399892" y="22521"/>
                </a:cubicBezTo>
                <a:cubicBezTo>
                  <a:pt x="1355027" y="21343"/>
                  <a:pt x="1310157" y="19421"/>
                  <a:pt x="1265292" y="18218"/>
                </a:cubicBezTo>
                <a:cubicBezTo>
                  <a:pt x="1179856" y="15931"/>
                  <a:pt x="1094319" y="14162"/>
                  <a:pt x="1008867" y="12527"/>
                </a:cubicBezTo>
                <a:cubicBezTo>
                  <a:pt x="942648" y="11260"/>
                  <a:pt x="876482" y="10397"/>
                  <a:pt x="810258" y="9365"/>
                </a:cubicBezTo>
                <a:cubicBezTo>
                  <a:pt x="568865" y="5600"/>
                  <a:pt x="327426" y="2965"/>
                  <a:pt x="86024" y="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p21"/>
          <p:cNvSpPr txBox="1">
            <a:spLocks noGrp="1"/>
          </p:cNvSpPr>
          <p:nvPr>
            <p:ph type="ctrTitle"/>
          </p:nvPr>
        </p:nvSpPr>
        <p:spPr>
          <a:xfrm>
            <a:off x="1436914" y="801858"/>
            <a:ext cx="9043516" cy="3828199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/>
          <a:p>
            <a:pPr lvl="0"/>
            <a:r>
              <a:rPr lang="ru-RU" dirty="0"/>
              <a:t>Анализ результатов ОГЭ по математике </a:t>
            </a:r>
            <a:br>
              <a:rPr lang="ru-RU" dirty="0"/>
            </a:br>
            <a:r>
              <a:rPr lang="ru-RU" dirty="0"/>
              <a:t> 2026                               </a:t>
            </a:r>
            <a:endParaRPr dirty="0"/>
          </a:p>
        </p:txBody>
      </p:sp>
      <p:sp>
        <p:nvSpPr>
          <p:cNvPr id="227" name="Google Shape;227;p21"/>
          <p:cNvSpPr txBox="1">
            <a:spLocks noGrp="1"/>
          </p:cNvSpPr>
          <p:nvPr>
            <p:ph type="subTitle" idx="1"/>
          </p:nvPr>
        </p:nvSpPr>
        <p:spPr>
          <a:xfrm>
            <a:off x="1480458" y="4934857"/>
            <a:ext cx="9318171" cy="1277257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 err="1">
                <a:solidFill>
                  <a:schemeClr val="accent4">
                    <a:lumMod val="50000"/>
                  </a:schemeClr>
                </a:solidFill>
              </a:rPr>
              <a:t>Фисенко</a:t>
            </a:r>
            <a:r>
              <a:rPr lang="ru-RU" sz="2800" b="1" dirty="0">
                <a:solidFill>
                  <a:schemeClr val="accent4">
                    <a:lumMod val="50000"/>
                  </a:schemeClr>
                </a:solidFill>
              </a:rPr>
              <a:t> Елена Евгеньевна Главный специалист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chemeClr val="accent4">
                    <a:lumMod val="50000"/>
                  </a:schemeClr>
                </a:solidFill>
              </a:rPr>
              <a:t>МКУ КНМЦ </a:t>
            </a:r>
            <a:r>
              <a:rPr lang="ru-RU" sz="2800" b="1" dirty="0" err="1">
                <a:solidFill>
                  <a:schemeClr val="accent4">
                    <a:lumMod val="50000"/>
                  </a:schemeClr>
                </a:solidFill>
              </a:rPr>
              <a:t>г.Краснодар</a:t>
            </a:r>
            <a:endParaRPr sz="28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625942" y="6328229"/>
            <a:ext cx="566057" cy="529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40"/>
          <p:cNvSpPr txBox="1">
            <a:spLocks noGrp="1"/>
          </p:cNvSpPr>
          <p:nvPr>
            <p:ph type="title"/>
          </p:nvPr>
        </p:nvSpPr>
        <p:spPr>
          <a:xfrm>
            <a:off x="2157825" y="2082075"/>
            <a:ext cx="6216300" cy="771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 dirty="0"/>
          </a:p>
        </p:txBody>
      </p:sp>
      <p:sp>
        <p:nvSpPr>
          <p:cNvPr id="495" name="Google Shape;495;p40"/>
          <p:cNvSpPr txBox="1">
            <a:spLocks noGrp="1"/>
          </p:cNvSpPr>
          <p:nvPr>
            <p:ph type="body" idx="2"/>
          </p:nvPr>
        </p:nvSpPr>
        <p:spPr>
          <a:xfrm>
            <a:off x="1308294" y="787791"/>
            <a:ext cx="9481625" cy="5373858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endParaRPr b="1" dirty="0">
              <a:latin typeface="Sriracha"/>
              <a:ea typeface="Sriracha"/>
              <a:cs typeface="Sriracha"/>
              <a:sym typeface="Sriracha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535508" y="6260123"/>
            <a:ext cx="656492" cy="597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89AB96A-3DE5-4F44-1D6B-9053F81AC5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8294" y="618067"/>
            <a:ext cx="9575412" cy="564205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40"/>
          <p:cNvSpPr txBox="1">
            <a:spLocks noGrp="1"/>
          </p:cNvSpPr>
          <p:nvPr>
            <p:ph type="title"/>
          </p:nvPr>
        </p:nvSpPr>
        <p:spPr>
          <a:xfrm>
            <a:off x="2157825" y="2082075"/>
            <a:ext cx="6216300" cy="771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 dirty="0"/>
          </a:p>
        </p:txBody>
      </p:sp>
      <p:sp>
        <p:nvSpPr>
          <p:cNvPr id="495" name="Google Shape;495;p40"/>
          <p:cNvSpPr txBox="1">
            <a:spLocks noGrp="1"/>
          </p:cNvSpPr>
          <p:nvPr>
            <p:ph type="body" idx="2"/>
          </p:nvPr>
        </p:nvSpPr>
        <p:spPr>
          <a:xfrm>
            <a:off x="1280160" y="731520"/>
            <a:ext cx="9523828" cy="5401994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2800" b="1" dirty="0">
                <a:solidFill>
                  <a:schemeClr val="accent6">
                    <a:lumMod val="25000"/>
                  </a:schemeClr>
                </a:solidFill>
              </a:rPr>
              <a:t>Часть 2 состояла из 6 заданий, которые выполнялись на бланке ответов № 2. Все задания части 2 требовали записи развёрнутого решения и ответа. Обучающийся, продемонстрировавший умение решить ту или иную задачу, получал 2 балла. Если решение содержало 1 несущественный недочет или 1 вычислительную ошибку, выпускник получал 1 балл. Во всех остальных случаях задание оценивалось в 0 баллов. </a:t>
            </a:r>
          </a:p>
          <a:p>
            <a:r>
              <a:rPr lang="ru-RU" sz="2800" b="1" u="sng" dirty="0">
                <a:solidFill>
                  <a:schemeClr val="accent6">
                    <a:lumMod val="25000"/>
                  </a:schemeClr>
                </a:solidFill>
              </a:rPr>
              <a:t>На гистограмме  представлены результаты выполнения заданий с развернутым ответом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endParaRPr sz="2800" b="1" dirty="0">
              <a:solidFill>
                <a:schemeClr val="accent6">
                  <a:lumMod val="25000"/>
                </a:schemeClr>
              </a:solidFill>
              <a:latin typeface="Sriracha"/>
              <a:ea typeface="Sriracha"/>
              <a:cs typeface="Sriracha"/>
              <a:sym typeface="Sriracha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535508" y="6260123"/>
            <a:ext cx="656492" cy="597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40"/>
          <p:cNvSpPr txBox="1">
            <a:spLocks noGrp="1"/>
          </p:cNvSpPr>
          <p:nvPr>
            <p:ph type="title"/>
          </p:nvPr>
        </p:nvSpPr>
        <p:spPr>
          <a:xfrm>
            <a:off x="2157825" y="2082075"/>
            <a:ext cx="6216300" cy="771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 dirty="0"/>
          </a:p>
        </p:txBody>
      </p:sp>
      <p:sp>
        <p:nvSpPr>
          <p:cNvPr id="495" name="Google Shape;495;p40"/>
          <p:cNvSpPr txBox="1">
            <a:spLocks noGrp="1"/>
          </p:cNvSpPr>
          <p:nvPr>
            <p:ph type="body" idx="2"/>
          </p:nvPr>
        </p:nvSpPr>
        <p:spPr>
          <a:xfrm>
            <a:off x="1294228" y="773723"/>
            <a:ext cx="9495692" cy="5317588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endParaRPr b="1" dirty="0">
              <a:latin typeface="Sriracha"/>
              <a:ea typeface="Sriracha"/>
              <a:cs typeface="Sriracha"/>
              <a:sym typeface="Sriracha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535508" y="6260123"/>
            <a:ext cx="656492" cy="597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5EB57D9-DFBD-8CCD-02B0-DB77060115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4227" y="685800"/>
            <a:ext cx="9495692" cy="54864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40"/>
          <p:cNvSpPr txBox="1">
            <a:spLocks noGrp="1"/>
          </p:cNvSpPr>
          <p:nvPr>
            <p:ph type="title"/>
          </p:nvPr>
        </p:nvSpPr>
        <p:spPr>
          <a:xfrm>
            <a:off x="1463040" y="685801"/>
            <a:ext cx="9214338" cy="449111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 algn="ctr"/>
            <a:r>
              <a:rPr lang="ru-RU" sz="4400" dirty="0">
                <a:solidFill>
                  <a:schemeClr val="accent1">
                    <a:lumMod val="25000"/>
                  </a:schemeClr>
                </a:solidFill>
              </a:rPr>
              <a:t>Результаты ГВЭ по математике в 2026 году</a:t>
            </a:r>
            <a:endParaRPr sz="4400" dirty="0">
              <a:solidFill>
                <a:schemeClr val="accent1">
                  <a:lumMod val="25000"/>
                </a:schemeClr>
              </a:solidFill>
            </a:endParaRPr>
          </a:p>
        </p:txBody>
      </p:sp>
      <p:sp>
        <p:nvSpPr>
          <p:cNvPr id="495" name="Google Shape;495;p40"/>
          <p:cNvSpPr txBox="1">
            <a:spLocks noGrp="1"/>
          </p:cNvSpPr>
          <p:nvPr>
            <p:ph type="body" idx="2"/>
          </p:nvPr>
        </p:nvSpPr>
        <p:spPr>
          <a:xfrm>
            <a:off x="2157825" y="2894700"/>
            <a:ext cx="6216300" cy="2155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endParaRPr b="1" dirty="0">
              <a:latin typeface="Sriracha"/>
              <a:ea typeface="Sriracha"/>
              <a:cs typeface="Sriracha"/>
              <a:sym typeface="Sriracha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535508" y="6260123"/>
            <a:ext cx="656492" cy="597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702BFBD-1F7F-77C1-5ED4-7FAE9A5815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0066" y="2894700"/>
            <a:ext cx="9297311" cy="2282211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40"/>
          <p:cNvSpPr txBox="1">
            <a:spLocks noGrp="1"/>
          </p:cNvSpPr>
          <p:nvPr>
            <p:ph type="title"/>
          </p:nvPr>
        </p:nvSpPr>
        <p:spPr>
          <a:xfrm>
            <a:off x="2157825" y="2082075"/>
            <a:ext cx="6216300" cy="771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 dirty="0"/>
          </a:p>
        </p:txBody>
      </p:sp>
      <p:sp>
        <p:nvSpPr>
          <p:cNvPr id="495" name="Google Shape;495;p40"/>
          <p:cNvSpPr txBox="1">
            <a:spLocks noGrp="1"/>
          </p:cNvSpPr>
          <p:nvPr>
            <p:ph type="body" idx="2"/>
          </p:nvPr>
        </p:nvSpPr>
        <p:spPr>
          <a:xfrm>
            <a:off x="1266092" y="759655"/>
            <a:ext cx="9580099" cy="5359791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endParaRPr b="1" dirty="0">
              <a:latin typeface="Sriracha"/>
              <a:ea typeface="Sriracha"/>
              <a:cs typeface="Sriracha"/>
              <a:sym typeface="Sriracha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535508" y="6260123"/>
            <a:ext cx="656492" cy="597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370BC7F-CC2B-02BB-8291-86EE39B19B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6092" y="759655"/>
            <a:ext cx="9580099" cy="533868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40"/>
          <p:cNvSpPr txBox="1">
            <a:spLocks noGrp="1"/>
          </p:cNvSpPr>
          <p:nvPr>
            <p:ph type="title"/>
          </p:nvPr>
        </p:nvSpPr>
        <p:spPr>
          <a:xfrm>
            <a:off x="1406768" y="1983545"/>
            <a:ext cx="9369083" cy="3812344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ru-RU" sz="4400" dirty="0">
                <a:solidFill>
                  <a:schemeClr val="accent4">
                    <a:lumMod val="25000"/>
                  </a:schemeClr>
                </a:solidFill>
              </a:rPr>
              <a:t>Рекомендации по результатам итоговой аттестации по совершенствованию преподавания математики для обучающихся</a:t>
            </a:r>
            <a:br>
              <a:rPr lang="ru-RU" sz="4400" dirty="0">
                <a:solidFill>
                  <a:schemeClr val="accent4">
                    <a:lumMod val="25000"/>
                  </a:schemeClr>
                </a:solidFill>
              </a:rPr>
            </a:br>
            <a:endParaRPr sz="4400" dirty="0">
              <a:solidFill>
                <a:schemeClr val="accent4">
                  <a:lumMod val="25000"/>
                </a:schemeClr>
              </a:solidFill>
            </a:endParaRPr>
          </a:p>
        </p:txBody>
      </p:sp>
      <p:sp>
        <p:nvSpPr>
          <p:cNvPr id="495" name="Google Shape;495;p40"/>
          <p:cNvSpPr txBox="1">
            <a:spLocks noGrp="1"/>
          </p:cNvSpPr>
          <p:nvPr>
            <p:ph type="body" idx="2"/>
          </p:nvPr>
        </p:nvSpPr>
        <p:spPr>
          <a:xfrm>
            <a:off x="2157825" y="2894700"/>
            <a:ext cx="6216300" cy="2155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endParaRPr b="1" dirty="0">
              <a:latin typeface="Sriracha"/>
              <a:ea typeface="Sriracha"/>
              <a:cs typeface="Sriracha"/>
              <a:sym typeface="Sriracha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535508" y="6260123"/>
            <a:ext cx="656492" cy="597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40"/>
          <p:cNvSpPr txBox="1">
            <a:spLocks noGrp="1"/>
          </p:cNvSpPr>
          <p:nvPr>
            <p:ph type="title"/>
          </p:nvPr>
        </p:nvSpPr>
        <p:spPr>
          <a:xfrm>
            <a:off x="2157825" y="2082075"/>
            <a:ext cx="6216300" cy="771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 dirty="0"/>
          </a:p>
        </p:txBody>
      </p:sp>
      <p:sp>
        <p:nvSpPr>
          <p:cNvPr id="495" name="Google Shape;495;p40"/>
          <p:cNvSpPr txBox="1">
            <a:spLocks noGrp="1"/>
          </p:cNvSpPr>
          <p:nvPr>
            <p:ph type="body" idx="2"/>
          </p:nvPr>
        </p:nvSpPr>
        <p:spPr>
          <a:xfrm>
            <a:off x="1336431" y="759655"/>
            <a:ext cx="9425354" cy="5373859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None/>
            </a:pPr>
            <a:r>
              <a:rPr lang="ru-RU" sz="4000" b="1" u="sng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Руководителям МО математики:</a:t>
            </a:r>
          </a:p>
          <a:p>
            <a:pPr algn="l"/>
            <a:r>
              <a:rPr lang="ru-RU" sz="2800" dirty="0"/>
              <a:t> </a:t>
            </a:r>
            <a:r>
              <a:rPr lang="ru-RU" sz="3200" dirty="0">
                <a:solidFill>
                  <a:schemeClr val="bg1">
                    <a:lumMod val="50000"/>
                  </a:schemeClr>
                </a:solidFill>
              </a:rPr>
              <a:t>Провести заседание МО по математике с целью подробного анализа выполнения заданий в формате ОГЭ.</a:t>
            </a:r>
          </a:p>
          <a:p>
            <a:pPr algn="l"/>
            <a:r>
              <a:rPr lang="ru-RU" sz="3200" dirty="0">
                <a:solidFill>
                  <a:schemeClr val="bg1">
                    <a:lumMod val="50000"/>
                  </a:schemeClr>
                </a:solidFill>
              </a:rPr>
              <a:t> Проанализировать систему подготовки обучающихся к ОГЭ: выполнение программы, дополнительные занятия по внеурочной деятельности, индивидуальная работа со слабоуспевающими</a:t>
            </a:r>
            <a:endParaRPr sz="3200" b="1" dirty="0">
              <a:solidFill>
                <a:schemeClr val="bg1">
                  <a:lumMod val="50000"/>
                </a:schemeClr>
              </a:solidFill>
              <a:latin typeface="Sriracha"/>
              <a:ea typeface="Sriracha"/>
              <a:cs typeface="Sriracha"/>
              <a:sym typeface="Sriracha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535508" y="6260123"/>
            <a:ext cx="656492" cy="597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40"/>
          <p:cNvSpPr txBox="1">
            <a:spLocks noGrp="1"/>
          </p:cNvSpPr>
          <p:nvPr>
            <p:ph type="title"/>
          </p:nvPr>
        </p:nvSpPr>
        <p:spPr>
          <a:xfrm flipV="1">
            <a:off x="2157825" y="801858"/>
            <a:ext cx="6216300" cy="1280217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 dirty="0"/>
          </a:p>
        </p:txBody>
      </p:sp>
      <p:sp>
        <p:nvSpPr>
          <p:cNvPr id="495" name="Google Shape;495;p40"/>
          <p:cNvSpPr txBox="1">
            <a:spLocks noGrp="1"/>
          </p:cNvSpPr>
          <p:nvPr>
            <p:ph type="body" idx="2"/>
          </p:nvPr>
        </p:nvSpPr>
        <p:spPr>
          <a:xfrm>
            <a:off x="1322363" y="717452"/>
            <a:ext cx="9495692" cy="5514536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None/>
            </a:pPr>
            <a:r>
              <a:rPr lang="ru-RU" dirty="0"/>
              <a:t> </a:t>
            </a:r>
            <a:r>
              <a:rPr lang="ru-RU" sz="4000" b="1" u="sng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Учителям математики:</a:t>
            </a:r>
          </a:p>
          <a:p>
            <a:pPr algn="l"/>
            <a:r>
              <a:rPr lang="ru-RU" sz="3200" dirty="0">
                <a:solidFill>
                  <a:schemeClr val="bg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Обязательная регулярная проверка вычислительных навыков, обучающихся во время устной работы, индивидуальной самостоятельной работы по карточкам с повторением правил, формул, изучаемых на уроках в каждом классе.</a:t>
            </a:r>
          </a:p>
          <a:p>
            <a:pPr algn="l"/>
            <a:r>
              <a:rPr lang="ru-RU" sz="3200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Реализация элективных курсов «Практикум по геометрии» для обучающихся 8 и 9 классов. </a:t>
            </a:r>
          </a:p>
          <a:p>
            <a:pPr algn="l"/>
            <a:r>
              <a:rPr lang="ru-RU" sz="3200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Реализация курсов внеурочной деятельности «Финансовая математика» для обучающихся 5 и 6 классов. 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endParaRPr b="1" dirty="0">
              <a:latin typeface="Sriracha"/>
              <a:ea typeface="Sriracha"/>
              <a:cs typeface="Sriracha"/>
              <a:sym typeface="Sriracha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535508" y="6260123"/>
            <a:ext cx="656492" cy="597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40"/>
          <p:cNvSpPr txBox="1">
            <a:spLocks noGrp="1"/>
          </p:cNvSpPr>
          <p:nvPr>
            <p:ph type="title"/>
          </p:nvPr>
        </p:nvSpPr>
        <p:spPr>
          <a:xfrm flipV="1">
            <a:off x="2157825" y="801858"/>
            <a:ext cx="6216300" cy="1280217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 dirty="0"/>
          </a:p>
        </p:txBody>
      </p:sp>
      <p:sp>
        <p:nvSpPr>
          <p:cNvPr id="495" name="Google Shape;495;p40"/>
          <p:cNvSpPr txBox="1">
            <a:spLocks noGrp="1"/>
          </p:cNvSpPr>
          <p:nvPr>
            <p:ph type="body" idx="2"/>
          </p:nvPr>
        </p:nvSpPr>
        <p:spPr>
          <a:xfrm>
            <a:off x="1322363" y="717452"/>
            <a:ext cx="9495692" cy="5763247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just"/>
            <a:r>
              <a:rPr lang="ru-RU" sz="3000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Организация </a:t>
            </a:r>
            <a:r>
              <a:rPr lang="ru-RU" sz="3000" dirty="0" err="1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внутришкольных</a:t>
            </a:r>
            <a:r>
              <a:rPr lang="ru-RU" sz="3000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занятий с обучающимися по отработке умений решения задач базового уровня сложности (в форме тренингов, практикумов, зачетов). </a:t>
            </a:r>
          </a:p>
          <a:p>
            <a:pPr algn="just"/>
            <a:r>
              <a:rPr lang="ru-RU" sz="3000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Своевременное знакомство девятиклассников с демонстрационным вариантом ОГЭ, размещенным на сайте ФИПИ </a:t>
            </a:r>
            <a:r>
              <a:rPr lang="ru-RU" sz="3000" u="sng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http://www.fipi.ru</a:t>
            </a:r>
            <a:r>
              <a:rPr lang="ru-RU" sz="3000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sz="3000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Обучение девятиклассников заполнению бланков ответов ОГЭ в течение всего учебного года. </a:t>
            </a:r>
          </a:p>
          <a:p>
            <a:pPr algn="just"/>
            <a:r>
              <a:rPr lang="ru-RU" sz="3000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Обучение девятиклассников работе со справочными материалами в течение всего учебного года. 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endParaRPr b="1" dirty="0">
              <a:latin typeface="Sriracha"/>
              <a:ea typeface="Sriracha"/>
              <a:cs typeface="Sriracha"/>
              <a:sym typeface="Sriracha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535508" y="6260123"/>
            <a:ext cx="656492" cy="597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40"/>
          <p:cNvSpPr txBox="1">
            <a:spLocks noGrp="1"/>
          </p:cNvSpPr>
          <p:nvPr>
            <p:ph type="title"/>
          </p:nvPr>
        </p:nvSpPr>
        <p:spPr>
          <a:xfrm>
            <a:off x="1364566" y="872197"/>
            <a:ext cx="9228406" cy="5134708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br>
              <a:rPr lang="ru-RU" sz="3600" dirty="0">
                <a:latin typeface="Segoe UI Black" pitchFamily="34" charset="0"/>
                <a:ea typeface="Segoe UI Black" pitchFamily="34" charset="0"/>
              </a:rPr>
            </a:br>
            <a:br>
              <a:rPr lang="ru-RU" sz="3600" dirty="0">
                <a:latin typeface="Segoe UI Black" pitchFamily="34" charset="0"/>
                <a:ea typeface="Segoe UI Black" pitchFamily="34" charset="0"/>
              </a:rPr>
            </a:br>
            <a:br>
              <a:rPr lang="ru-RU" sz="3600" dirty="0">
                <a:latin typeface="Segoe UI Black" pitchFamily="34" charset="0"/>
                <a:ea typeface="Segoe UI Black" pitchFamily="34" charset="0"/>
              </a:rPr>
            </a:br>
            <a:r>
              <a:rPr lang="ru-RU" sz="4800" dirty="0">
                <a:solidFill>
                  <a:schemeClr val="accent3">
                    <a:lumMod val="25000"/>
                  </a:schemeClr>
                </a:solidFill>
                <a:latin typeface="Segoe UI Black" pitchFamily="34" charset="0"/>
                <a:ea typeface="Segoe UI Black" pitchFamily="34" charset="0"/>
              </a:rPr>
              <a:t>СПАСИБО ЗА ВНИМАНИЕ!</a:t>
            </a:r>
            <a:endParaRPr sz="4800" dirty="0">
              <a:solidFill>
                <a:schemeClr val="accent3">
                  <a:lumMod val="25000"/>
                </a:schemeClr>
              </a:solidFill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495" name="Google Shape;495;p40"/>
          <p:cNvSpPr txBox="1">
            <a:spLocks noGrp="1"/>
          </p:cNvSpPr>
          <p:nvPr>
            <p:ph type="body" idx="2"/>
          </p:nvPr>
        </p:nvSpPr>
        <p:spPr>
          <a:xfrm>
            <a:off x="2157825" y="2894700"/>
            <a:ext cx="6216300" cy="2155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endParaRPr b="1" dirty="0">
              <a:latin typeface="Sriracha"/>
              <a:ea typeface="Sriracha"/>
              <a:cs typeface="Sriracha"/>
              <a:sym typeface="Sriracha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535508" y="6260123"/>
            <a:ext cx="656492" cy="597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40"/>
          <p:cNvSpPr txBox="1">
            <a:spLocks noGrp="1"/>
          </p:cNvSpPr>
          <p:nvPr>
            <p:ph type="title"/>
          </p:nvPr>
        </p:nvSpPr>
        <p:spPr>
          <a:xfrm>
            <a:off x="1270000" y="93133"/>
            <a:ext cx="9550400" cy="6082585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 algn="ctr"/>
            <a:r>
              <a:rPr lang="ru-RU" sz="4400" dirty="0">
                <a:solidFill>
                  <a:schemeClr val="accent5">
                    <a:lumMod val="50000"/>
                  </a:schemeClr>
                </a:solidFill>
              </a:rPr>
              <a:t>Распределение оценок ОГЭ-2026</a:t>
            </a:r>
            <a:br>
              <a:rPr lang="ru-RU" sz="4400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4400" dirty="0">
                <a:solidFill>
                  <a:schemeClr val="accent5">
                    <a:lumMod val="50000"/>
                  </a:schemeClr>
                </a:solidFill>
              </a:rPr>
              <a:t>по математике</a:t>
            </a:r>
            <a:endParaRPr sz="4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95" name="Google Shape;495;p40"/>
          <p:cNvSpPr txBox="1">
            <a:spLocks noGrp="1"/>
          </p:cNvSpPr>
          <p:nvPr>
            <p:ph type="body" idx="2"/>
          </p:nvPr>
        </p:nvSpPr>
        <p:spPr>
          <a:xfrm>
            <a:off x="1244600" y="1930400"/>
            <a:ext cx="9550400" cy="4165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endParaRPr lang="ru-RU" b="1" dirty="0">
              <a:latin typeface="Sriracha"/>
              <a:ea typeface="Sriracha"/>
              <a:cs typeface="Sriracha"/>
              <a:sym typeface="Sriracha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endParaRPr lang="ru-RU" b="1" dirty="0">
              <a:latin typeface="Sriracha"/>
              <a:ea typeface="Sriracha"/>
              <a:cs typeface="Sriracha"/>
              <a:sym typeface="Sriracha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endParaRPr lang="ru-RU" b="1" dirty="0">
              <a:latin typeface="Sriracha"/>
              <a:ea typeface="Sriracha"/>
              <a:cs typeface="Sriracha"/>
              <a:sym typeface="Sriracha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endParaRPr lang="ru-RU" b="1" dirty="0">
              <a:latin typeface="Sriracha"/>
              <a:ea typeface="Sriracha"/>
              <a:cs typeface="Sriracha"/>
              <a:sym typeface="Sriracha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endParaRPr b="1" dirty="0">
              <a:latin typeface="Sriracha"/>
              <a:ea typeface="Sriracha"/>
              <a:cs typeface="Sriracha"/>
              <a:sym typeface="Sriracha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535508" y="6260123"/>
            <a:ext cx="656492" cy="597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8D6DD87-178B-6FB7-E96C-578ED3AE73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3912" y="1507946"/>
            <a:ext cx="6746156" cy="178858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A63C5D2-9BA6-177C-55C9-69D1F22514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22600" y="3296528"/>
            <a:ext cx="5621867" cy="296359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40"/>
          <p:cNvSpPr txBox="1">
            <a:spLocks noGrp="1"/>
          </p:cNvSpPr>
          <p:nvPr>
            <p:ph type="title"/>
          </p:nvPr>
        </p:nvSpPr>
        <p:spPr>
          <a:xfrm>
            <a:off x="1350498" y="393895"/>
            <a:ext cx="9481625" cy="5824024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400" dirty="0">
                <a:solidFill>
                  <a:srgbClr val="0070C0"/>
                </a:solidFill>
              </a:rPr>
              <a:t>Сравнительная диаграмма </a:t>
            </a:r>
            <a:br>
              <a:rPr lang="ru-RU" sz="4400" dirty="0">
                <a:solidFill>
                  <a:srgbClr val="0070C0"/>
                </a:solidFill>
              </a:rPr>
            </a:br>
            <a:r>
              <a:rPr lang="ru-RU" sz="4400" dirty="0">
                <a:solidFill>
                  <a:srgbClr val="0070C0"/>
                </a:solidFill>
              </a:rPr>
              <a:t>ОГЭ-2025 и ОГЭ-2026</a:t>
            </a:r>
            <a:br>
              <a:rPr lang="ru-RU" sz="4400" dirty="0">
                <a:solidFill>
                  <a:srgbClr val="0070C0"/>
                </a:solidFill>
              </a:rPr>
            </a:br>
            <a:br>
              <a:rPr lang="ru-RU" sz="4400" dirty="0">
                <a:solidFill>
                  <a:srgbClr val="0070C0"/>
                </a:solidFill>
              </a:rPr>
            </a:br>
            <a:br>
              <a:rPr lang="ru-RU" sz="4400" dirty="0">
                <a:solidFill>
                  <a:srgbClr val="0070C0"/>
                </a:solidFill>
              </a:rPr>
            </a:br>
            <a:br>
              <a:rPr lang="ru-RU" sz="4400" dirty="0">
                <a:solidFill>
                  <a:srgbClr val="0070C0"/>
                </a:solidFill>
              </a:rPr>
            </a:br>
            <a:br>
              <a:rPr lang="ru-RU" sz="4400" dirty="0">
                <a:solidFill>
                  <a:srgbClr val="0070C0"/>
                </a:solidFill>
              </a:rPr>
            </a:br>
            <a:br>
              <a:rPr lang="ru-RU" sz="4400" dirty="0">
                <a:solidFill>
                  <a:srgbClr val="0070C0"/>
                </a:solidFill>
              </a:rPr>
            </a:br>
            <a:endParaRPr sz="2800" dirty="0">
              <a:solidFill>
                <a:srgbClr val="0070C0"/>
              </a:solidFill>
            </a:endParaRPr>
          </a:p>
        </p:txBody>
      </p:sp>
      <p:sp>
        <p:nvSpPr>
          <p:cNvPr id="495" name="Google Shape;495;p40"/>
          <p:cNvSpPr txBox="1">
            <a:spLocks noGrp="1"/>
          </p:cNvSpPr>
          <p:nvPr>
            <p:ph type="body" idx="2"/>
          </p:nvPr>
        </p:nvSpPr>
        <p:spPr>
          <a:xfrm>
            <a:off x="2481382" y="1885071"/>
            <a:ext cx="6216300" cy="1955608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endParaRPr b="1" dirty="0">
              <a:latin typeface="Sriracha"/>
              <a:ea typeface="Sriracha"/>
              <a:cs typeface="Sriracha"/>
              <a:sym typeface="Sriracha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535508" y="6260123"/>
            <a:ext cx="656492" cy="597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1DEA5CC-6232-DE0E-C970-224434DCA1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2068" y="1769533"/>
            <a:ext cx="8144932" cy="435186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40"/>
          <p:cNvSpPr txBox="1">
            <a:spLocks noGrp="1"/>
          </p:cNvSpPr>
          <p:nvPr>
            <p:ph type="title"/>
          </p:nvPr>
        </p:nvSpPr>
        <p:spPr>
          <a:xfrm>
            <a:off x="1294228" y="152401"/>
            <a:ext cx="9551963" cy="5995182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rgbClr val="0070C0"/>
                </a:solidFill>
              </a:rPr>
              <a:t>Результаты ОГЭ по математике по округам</a:t>
            </a:r>
            <a:endParaRPr sz="2800" dirty="0">
              <a:solidFill>
                <a:srgbClr val="0070C0"/>
              </a:solidFill>
            </a:endParaRPr>
          </a:p>
        </p:txBody>
      </p:sp>
      <p:sp>
        <p:nvSpPr>
          <p:cNvPr id="495" name="Google Shape;495;p40"/>
          <p:cNvSpPr txBox="1">
            <a:spLocks noGrp="1"/>
          </p:cNvSpPr>
          <p:nvPr>
            <p:ph type="body" idx="2"/>
          </p:nvPr>
        </p:nvSpPr>
        <p:spPr>
          <a:xfrm>
            <a:off x="2157825" y="2894700"/>
            <a:ext cx="6216300" cy="2155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endParaRPr b="1" dirty="0">
              <a:latin typeface="Sriracha"/>
              <a:ea typeface="Sriracha"/>
              <a:cs typeface="Sriracha"/>
              <a:sym typeface="Sriracha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535508" y="6260123"/>
            <a:ext cx="656492" cy="597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D22464D-EC94-2EDB-EA65-FB781EAA68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6467" y="710418"/>
            <a:ext cx="8949266" cy="599518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21"/>
          <p:cNvSpPr/>
          <p:nvPr/>
        </p:nvSpPr>
        <p:spPr>
          <a:xfrm>
            <a:off x="2297152" y="4140398"/>
            <a:ext cx="6667393" cy="171031"/>
          </a:xfrm>
          <a:custGeom>
            <a:avLst/>
            <a:gdLst/>
            <a:ahLst/>
            <a:cxnLst/>
            <a:rect l="l" t="t" r="r" b="b"/>
            <a:pathLst>
              <a:path w="6667393" h="171031" extrusionOk="0">
                <a:moveTo>
                  <a:pt x="86024" y="2"/>
                </a:moveTo>
                <a:cubicBezTo>
                  <a:pt x="38811" y="-294"/>
                  <a:pt x="297" y="37678"/>
                  <a:pt x="2" y="84887"/>
                </a:cubicBezTo>
                <a:cubicBezTo>
                  <a:pt x="-298" y="132088"/>
                  <a:pt x="37799" y="170626"/>
                  <a:pt x="85012" y="170909"/>
                </a:cubicBezTo>
                <a:cubicBezTo>
                  <a:pt x="326434" y="170991"/>
                  <a:pt x="567824" y="171274"/>
                  <a:pt x="809246" y="170545"/>
                </a:cubicBezTo>
                <a:cubicBezTo>
                  <a:pt x="875478" y="170343"/>
                  <a:pt x="941754" y="170343"/>
                  <a:pt x="1007985" y="169897"/>
                </a:cubicBezTo>
                <a:cubicBezTo>
                  <a:pt x="1093449" y="169331"/>
                  <a:pt x="1178820" y="168724"/>
                  <a:pt x="1264280" y="167509"/>
                </a:cubicBezTo>
                <a:cubicBezTo>
                  <a:pt x="1309153" y="166861"/>
                  <a:pt x="1354132" y="165445"/>
                  <a:pt x="1399005" y="164837"/>
                </a:cubicBezTo>
                <a:cubicBezTo>
                  <a:pt x="1441729" y="164271"/>
                  <a:pt x="1484425" y="163785"/>
                  <a:pt x="1527157" y="163582"/>
                </a:cubicBezTo>
                <a:cubicBezTo>
                  <a:pt x="1557061" y="163421"/>
                  <a:pt x="1586940" y="163825"/>
                  <a:pt x="1616847" y="163947"/>
                </a:cubicBezTo>
                <a:cubicBezTo>
                  <a:pt x="1674529" y="164190"/>
                  <a:pt x="1732219" y="164433"/>
                  <a:pt x="1789905" y="164716"/>
                </a:cubicBezTo>
                <a:cubicBezTo>
                  <a:pt x="1935184" y="165404"/>
                  <a:pt x="2080430" y="165647"/>
                  <a:pt x="2225710" y="165606"/>
                </a:cubicBezTo>
                <a:cubicBezTo>
                  <a:pt x="2606023" y="165485"/>
                  <a:pt x="2986336" y="160789"/>
                  <a:pt x="3366649" y="159899"/>
                </a:cubicBezTo>
                <a:cubicBezTo>
                  <a:pt x="3535440" y="159494"/>
                  <a:pt x="3704247" y="159939"/>
                  <a:pt x="3873053" y="160668"/>
                </a:cubicBezTo>
                <a:cubicBezTo>
                  <a:pt x="3967051" y="161073"/>
                  <a:pt x="4061008" y="162166"/>
                  <a:pt x="4155005" y="161801"/>
                </a:cubicBezTo>
                <a:cubicBezTo>
                  <a:pt x="4266127" y="161356"/>
                  <a:pt x="4377248" y="158967"/>
                  <a:pt x="4488368" y="157510"/>
                </a:cubicBezTo>
                <a:cubicBezTo>
                  <a:pt x="4644343" y="155446"/>
                  <a:pt x="4800317" y="154231"/>
                  <a:pt x="4956292" y="153057"/>
                </a:cubicBezTo>
                <a:cubicBezTo>
                  <a:pt x="5520317" y="148847"/>
                  <a:pt x="6084382" y="147430"/>
                  <a:pt x="6648408" y="145487"/>
                </a:cubicBezTo>
                <a:cubicBezTo>
                  <a:pt x="6658852" y="145528"/>
                  <a:pt x="6667312" y="137189"/>
                  <a:pt x="6667393" y="126745"/>
                </a:cubicBezTo>
                <a:cubicBezTo>
                  <a:pt x="6667434" y="116341"/>
                  <a:pt x="6659095" y="107840"/>
                  <a:pt x="6648650" y="107799"/>
                </a:cubicBezTo>
                <a:cubicBezTo>
                  <a:pt x="6082561" y="98731"/>
                  <a:pt x="5516431" y="90149"/>
                  <a:pt x="4950341" y="78815"/>
                </a:cubicBezTo>
                <a:cubicBezTo>
                  <a:pt x="4794407" y="75690"/>
                  <a:pt x="4638473" y="72564"/>
                  <a:pt x="4482539" y="68569"/>
                </a:cubicBezTo>
                <a:cubicBezTo>
                  <a:pt x="4373604" y="65776"/>
                  <a:pt x="4264629" y="61877"/>
                  <a:pt x="4155653" y="60092"/>
                </a:cubicBezTo>
                <a:cubicBezTo>
                  <a:pt x="4061656" y="58550"/>
                  <a:pt x="3967658" y="58582"/>
                  <a:pt x="3873661" y="57813"/>
                </a:cubicBezTo>
                <a:cubicBezTo>
                  <a:pt x="3704895" y="56437"/>
                  <a:pt x="3536168" y="54761"/>
                  <a:pt x="3367406" y="52251"/>
                </a:cubicBezTo>
                <a:cubicBezTo>
                  <a:pt x="2987138" y="46591"/>
                  <a:pt x="2606877" y="37014"/>
                  <a:pt x="2226596" y="32136"/>
                </a:cubicBezTo>
                <a:cubicBezTo>
                  <a:pt x="2081325" y="30270"/>
                  <a:pt x="1936066" y="28598"/>
                  <a:pt x="1790787" y="27452"/>
                </a:cubicBezTo>
                <a:cubicBezTo>
                  <a:pt x="1730972" y="26982"/>
                  <a:pt x="1671100" y="26570"/>
                  <a:pt x="1611281" y="26063"/>
                </a:cubicBezTo>
                <a:cubicBezTo>
                  <a:pt x="1583511" y="25829"/>
                  <a:pt x="1555806" y="25780"/>
                  <a:pt x="1528039" y="25302"/>
                </a:cubicBezTo>
                <a:cubicBezTo>
                  <a:pt x="1485320" y="24570"/>
                  <a:pt x="1442604" y="23643"/>
                  <a:pt x="1399892" y="22521"/>
                </a:cubicBezTo>
                <a:cubicBezTo>
                  <a:pt x="1355027" y="21343"/>
                  <a:pt x="1310157" y="19421"/>
                  <a:pt x="1265292" y="18218"/>
                </a:cubicBezTo>
                <a:cubicBezTo>
                  <a:pt x="1179856" y="15931"/>
                  <a:pt x="1094319" y="14162"/>
                  <a:pt x="1008867" y="12527"/>
                </a:cubicBezTo>
                <a:cubicBezTo>
                  <a:pt x="942648" y="11260"/>
                  <a:pt x="876482" y="10397"/>
                  <a:pt x="810258" y="9365"/>
                </a:cubicBezTo>
                <a:cubicBezTo>
                  <a:pt x="568865" y="5600"/>
                  <a:pt x="327426" y="2965"/>
                  <a:pt x="86024" y="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p21"/>
          <p:cNvSpPr txBox="1">
            <a:spLocks noGrp="1"/>
          </p:cNvSpPr>
          <p:nvPr>
            <p:ph type="ctrTitle"/>
          </p:nvPr>
        </p:nvSpPr>
        <p:spPr>
          <a:xfrm>
            <a:off x="1436914" y="801858"/>
            <a:ext cx="9043516" cy="3828199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 fontScale="90000"/>
          </a:bodyPr>
          <a:lstStyle/>
          <a:p>
            <a:pPr lvl="0"/>
            <a:r>
              <a:rPr lang="ru-RU" dirty="0"/>
              <a:t>Анализ результатов выполнения заданий КИМ ОГЭ </a:t>
            </a:r>
            <a:br>
              <a:rPr lang="ru-RU" dirty="0"/>
            </a:br>
            <a:r>
              <a:rPr lang="ru-RU" dirty="0"/>
              <a:t> 2026                               </a:t>
            </a:r>
            <a:endParaRPr dirty="0"/>
          </a:p>
        </p:txBody>
      </p:sp>
      <p:sp>
        <p:nvSpPr>
          <p:cNvPr id="227" name="Google Shape;227;p21"/>
          <p:cNvSpPr txBox="1">
            <a:spLocks noGrp="1"/>
          </p:cNvSpPr>
          <p:nvPr>
            <p:ph type="subTitle" idx="1"/>
          </p:nvPr>
        </p:nvSpPr>
        <p:spPr>
          <a:xfrm>
            <a:off x="1349829" y="4760687"/>
            <a:ext cx="9318171" cy="1277256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chemeClr val="accent4">
                    <a:lumMod val="50000"/>
                  </a:schemeClr>
                </a:solidFill>
              </a:rPr>
              <a:t>Копылова Светлана Геннадьевна учитель высшей категории МАОУ СОШ №96</a:t>
            </a:r>
            <a:endParaRPr sz="2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625942" y="6328229"/>
            <a:ext cx="566057" cy="529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40"/>
          <p:cNvSpPr txBox="1">
            <a:spLocks noGrp="1"/>
          </p:cNvSpPr>
          <p:nvPr>
            <p:ph type="title"/>
          </p:nvPr>
        </p:nvSpPr>
        <p:spPr>
          <a:xfrm>
            <a:off x="1350498" y="801858"/>
            <a:ext cx="9495693" cy="5317588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 dirty="0"/>
          </a:p>
        </p:txBody>
      </p:sp>
      <p:sp>
        <p:nvSpPr>
          <p:cNvPr id="495" name="Google Shape;495;p40"/>
          <p:cNvSpPr txBox="1">
            <a:spLocks noGrp="1"/>
          </p:cNvSpPr>
          <p:nvPr>
            <p:ph type="body" idx="2"/>
          </p:nvPr>
        </p:nvSpPr>
        <p:spPr>
          <a:xfrm>
            <a:off x="1336431" y="576775"/>
            <a:ext cx="9509760" cy="5627077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endParaRPr lang="ru-RU" sz="2800" b="1" dirty="0">
              <a:solidFill>
                <a:schemeClr val="accent6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b="1" dirty="0">
              <a:solidFill>
                <a:schemeClr val="accent6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структуре и содержании КИМ в 2026 году по сравнению с 2025 годом изменений нет.</a:t>
            </a:r>
          </a:p>
          <a:p>
            <a:r>
              <a:rPr lang="ru-RU" sz="2800" b="1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Экзаменационная работа состоит из двух частей, включающих в себя 25 заданий. Максимальный первичный балл составил 31 балл. Общее время выполнения работы – 235 мин. На экзамене разрешалось использовать справочные материалы, содержащие основные формулы курса математики, выдававшиеся вместе с работой.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619914" y="6288258"/>
            <a:ext cx="572086" cy="569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40"/>
          <p:cNvSpPr txBox="1">
            <a:spLocks noGrp="1"/>
          </p:cNvSpPr>
          <p:nvPr>
            <p:ph type="title"/>
          </p:nvPr>
        </p:nvSpPr>
        <p:spPr>
          <a:xfrm>
            <a:off x="2157825" y="2082075"/>
            <a:ext cx="6216300" cy="771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 dirty="0"/>
          </a:p>
        </p:txBody>
      </p:sp>
      <p:sp>
        <p:nvSpPr>
          <p:cNvPr id="495" name="Google Shape;495;p40"/>
          <p:cNvSpPr txBox="1">
            <a:spLocks noGrp="1"/>
          </p:cNvSpPr>
          <p:nvPr>
            <p:ph type="body" idx="2"/>
          </p:nvPr>
        </p:nvSpPr>
        <p:spPr>
          <a:xfrm>
            <a:off x="1336430" y="759655"/>
            <a:ext cx="9523827" cy="5416062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lnSpc>
                <a:spcPct val="150000"/>
              </a:lnSpc>
              <a:buSzPts val="605"/>
              <a:buNone/>
            </a:pPr>
            <a:r>
              <a:rPr lang="ru-RU" sz="3200" b="1" u="sng" dirty="0">
                <a:solidFill>
                  <a:schemeClr val="accent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Шкала перевода баллов ОГЭ 2026 по математике. </a:t>
            </a:r>
            <a:r>
              <a:rPr lang="ru-RU" sz="3600" b="1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Оценка 2 - это 0-7 баллов. </a:t>
            </a:r>
          </a:p>
          <a:p>
            <a:pPr marL="0" indent="0">
              <a:lnSpc>
                <a:spcPct val="150000"/>
              </a:lnSpc>
              <a:buSzPts val="605"/>
              <a:buNone/>
            </a:pPr>
            <a:r>
              <a:rPr lang="ru-RU" sz="3600" b="1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Оценка 3 - это 8-14 баллов, </a:t>
            </a:r>
          </a:p>
          <a:p>
            <a:pPr marL="0" indent="0">
              <a:lnSpc>
                <a:spcPct val="150000"/>
              </a:lnSpc>
              <a:buSzPts val="605"/>
              <a:buNone/>
            </a:pPr>
            <a:r>
              <a:rPr lang="ru-RU" sz="3600" b="1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из которых минимум 2 балла по геометрии. </a:t>
            </a:r>
          </a:p>
          <a:p>
            <a:pPr marL="0" indent="0">
              <a:lnSpc>
                <a:spcPct val="150000"/>
              </a:lnSpc>
              <a:buSzPts val="605"/>
              <a:buNone/>
            </a:pPr>
            <a:r>
              <a:rPr lang="ru-RU" sz="3600" b="1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Оценка 4 - это 15-21 баллов. </a:t>
            </a:r>
          </a:p>
          <a:p>
            <a:pPr marL="0" indent="0">
              <a:lnSpc>
                <a:spcPct val="150000"/>
              </a:lnSpc>
              <a:buSzPts val="605"/>
              <a:buNone/>
            </a:pPr>
            <a:r>
              <a:rPr lang="ru-RU" sz="3600" b="1" dirty="0">
                <a:solidFill>
                  <a:schemeClr val="accent6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Оценка 5 - это 22-31 баллов.</a:t>
            </a:r>
          </a:p>
          <a:p>
            <a:pPr marL="0" indent="0" algn="l">
              <a:lnSpc>
                <a:spcPct val="150000"/>
              </a:lnSpc>
              <a:buSzPts val="605"/>
              <a:buNone/>
            </a:pPr>
            <a:endParaRPr lang="ru-RU" b="1" dirty="0">
              <a:solidFill>
                <a:schemeClr val="accent6">
                  <a:lumMod val="10000"/>
                </a:schemeClr>
              </a:solidFill>
              <a:latin typeface="Times New Roman" pitchFamily="18" charset="0"/>
              <a:ea typeface="Sriracha"/>
              <a:cs typeface="Times New Roman" pitchFamily="18" charset="0"/>
              <a:sym typeface="Sriracha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endParaRPr b="1" dirty="0">
              <a:latin typeface="Sriracha"/>
              <a:ea typeface="Sriracha"/>
              <a:cs typeface="Sriracha"/>
              <a:sym typeface="Sriracha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535508" y="6217920"/>
            <a:ext cx="656492" cy="64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40"/>
          <p:cNvSpPr txBox="1">
            <a:spLocks noGrp="1"/>
          </p:cNvSpPr>
          <p:nvPr>
            <p:ph type="title"/>
          </p:nvPr>
        </p:nvSpPr>
        <p:spPr>
          <a:xfrm>
            <a:off x="1252024" y="4318782"/>
            <a:ext cx="9551963" cy="1786595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endParaRPr lang="ru-RU" sz="3600" dirty="0"/>
          </a:p>
        </p:txBody>
      </p:sp>
      <p:sp>
        <p:nvSpPr>
          <p:cNvPr id="495" name="Google Shape;495;p40"/>
          <p:cNvSpPr txBox="1">
            <a:spLocks noGrp="1"/>
          </p:cNvSpPr>
          <p:nvPr>
            <p:ph type="body" idx="2"/>
          </p:nvPr>
        </p:nvSpPr>
        <p:spPr>
          <a:xfrm>
            <a:off x="1280161" y="759656"/>
            <a:ext cx="9439422" cy="4965896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lnSpc>
                <a:spcPct val="150000"/>
              </a:lnSpc>
              <a:buSzPts val="605"/>
              <a:buNone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Часть 1 содержит 19 заданий. </a:t>
            </a:r>
          </a:p>
          <a:p>
            <a:pPr marL="0" indent="0">
              <a:lnSpc>
                <a:spcPct val="150000"/>
              </a:lnSpc>
              <a:buSzPts val="605"/>
              <a:buNone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Причем, ответ должен был быть записан в виде целого числа или десятичной дроби, каждый знак в отдельной клетке. </a:t>
            </a:r>
          </a:p>
          <a:p>
            <a:pPr marL="0" indent="0">
              <a:lnSpc>
                <a:spcPct val="150000"/>
              </a:lnSpc>
              <a:buSzPts val="605"/>
              <a:buNone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Для исправления ответа на задание необходимо было переходить в поле замены ошибочных ответов. </a:t>
            </a:r>
          </a:p>
          <a:p>
            <a:pPr marL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endParaRPr b="1" dirty="0">
              <a:latin typeface="Sriracha"/>
              <a:ea typeface="Sriracha"/>
              <a:cs typeface="Sriracha"/>
              <a:sym typeface="Sriracha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535508" y="6260123"/>
            <a:ext cx="656492" cy="597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40"/>
          <p:cNvSpPr txBox="1">
            <a:spLocks noGrp="1"/>
          </p:cNvSpPr>
          <p:nvPr>
            <p:ph type="title"/>
          </p:nvPr>
        </p:nvSpPr>
        <p:spPr>
          <a:xfrm>
            <a:off x="1477108" y="1744394"/>
            <a:ext cx="9228406" cy="3291839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 algn="ctr"/>
            <a:r>
              <a:rPr lang="ru-RU" sz="4800" dirty="0">
                <a:solidFill>
                  <a:schemeClr val="accent1">
                    <a:lumMod val="50000"/>
                  </a:schemeClr>
                </a:solidFill>
              </a:rPr>
              <a:t>Рассмотрим результаты, полученные обучающимися по заданиям базового уровня сложности на экзамене </a:t>
            </a:r>
            <a:br>
              <a:rPr lang="ru-RU" sz="48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800" dirty="0">
                <a:solidFill>
                  <a:schemeClr val="accent1">
                    <a:lumMod val="50000"/>
                  </a:schemeClr>
                </a:solidFill>
              </a:rPr>
              <a:t>в 2026 году.</a:t>
            </a:r>
            <a:endParaRPr sz="4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95" name="Google Shape;495;p40"/>
          <p:cNvSpPr txBox="1">
            <a:spLocks noGrp="1"/>
          </p:cNvSpPr>
          <p:nvPr>
            <p:ph type="body" idx="2"/>
          </p:nvPr>
        </p:nvSpPr>
        <p:spPr>
          <a:xfrm>
            <a:off x="2157825" y="4951828"/>
            <a:ext cx="6216300" cy="98672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endParaRPr lang="ru-RU" b="1" dirty="0">
              <a:latin typeface="Sriracha"/>
              <a:ea typeface="Sriracha"/>
              <a:cs typeface="Sriracha"/>
              <a:sym typeface="Sriracha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endParaRPr b="1" dirty="0">
              <a:latin typeface="Sriracha"/>
              <a:ea typeface="Sriracha"/>
              <a:cs typeface="Sriracha"/>
              <a:sym typeface="Sriracha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535508" y="6260123"/>
            <a:ext cx="656492" cy="597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lidesMania Template">
  <a:themeElements>
    <a:clrScheme name="Simple Light">
      <a:dk1>
        <a:srgbClr val="1A3B58"/>
      </a:dk1>
      <a:lt1>
        <a:srgbClr val="AF96DB"/>
      </a:lt1>
      <a:dk2>
        <a:srgbClr val="000000"/>
      </a:dk2>
      <a:lt2>
        <a:srgbClr val="FFFFFF"/>
      </a:lt2>
      <a:accent1>
        <a:srgbClr val="FFC8DD"/>
      </a:accent1>
      <a:accent2>
        <a:srgbClr val="BDE0FE"/>
      </a:accent2>
      <a:accent3>
        <a:srgbClr val="E8D2F8"/>
      </a:accent3>
      <a:accent4>
        <a:srgbClr val="FFC8DD"/>
      </a:accent4>
      <a:accent5>
        <a:srgbClr val="BDE0FE"/>
      </a:accent5>
      <a:accent6>
        <a:srgbClr val="E8D2F8"/>
      </a:accent6>
      <a:hlink>
        <a:srgbClr val="9900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</TotalTime>
  <Words>504</Words>
  <Application>Microsoft Office PowerPoint</Application>
  <PresentationFormat>Широкоэкранный</PresentationFormat>
  <Paragraphs>40</Paragraphs>
  <Slides>19</Slides>
  <Notes>19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7" baseType="lpstr">
      <vt:lpstr>Arial</vt:lpstr>
      <vt:lpstr>Sriracha</vt:lpstr>
      <vt:lpstr>Times New Roman</vt:lpstr>
      <vt:lpstr>Poppins Light</vt:lpstr>
      <vt:lpstr>Calibri</vt:lpstr>
      <vt:lpstr>Maven Pro</vt:lpstr>
      <vt:lpstr>Segoe UI Black</vt:lpstr>
      <vt:lpstr>SlidesMania Template</vt:lpstr>
      <vt:lpstr>Анализ результатов ОГЭ по математике   2026                               </vt:lpstr>
      <vt:lpstr>Распределение оценок ОГЭ-2026 по математике</vt:lpstr>
      <vt:lpstr>Сравнительная диаграмма  ОГЭ-2025 и ОГЭ-2026      </vt:lpstr>
      <vt:lpstr>Результаты ОГЭ по математике по округам</vt:lpstr>
      <vt:lpstr>Анализ результатов выполнения заданий КИМ ОГЭ   2026                               </vt:lpstr>
      <vt:lpstr>Презентация PowerPoint</vt:lpstr>
      <vt:lpstr>Презентация PowerPoint</vt:lpstr>
      <vt:lpstr>Презентация PowerPoint</vt:lpstr>
      <vt:lpstr>Рассмотрим результаты, полученные обучающимися по заданиям базового уровня сложности на экзамене  в 2026 году.</vt:lpstr>
      <vt:lpstr>Презентация PowerPoint</vt:lpstr>
      <vt:lpstr>Презентация PowerPoint</vt:lpstr>
      <vt:lpstr>Презентация PowerPoint</vt:lpstr>
      <vt:lpstr>Результаты ГВЭ по математике в 2026 году</vt:lpstr>
      <vt:lpstr>Презентация PowerPoint</vt:lpstr>
      <vt:lpstr>Рекомендации по результатам итоговой аттестации по совершенствованию преподавания математики для обучающихся </vt:lpstr>
      <vt:lpstr>Презентация PowerPoint</vt:lpstr>
      <vt:lpstr>Презентация PowerPoint</vt:lpstr>
      <vt:lpstr>Презентация PowerPoint</vt:lpstr>
      <vt:lpstr>   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 результатов выполнения заданий КИМ ОГЭ   2024                               </dc:title>
  <cp:lastModifiedBy>Home</cp:lastModifiedBy>
  <cp:revision>35</cp:revision>
  <dcterms:modified xsi:type="dcterms:W3CDTF">2026-08-26T06:20:30Z</dcterms:modified>
</cp:coreProperties>
</file>