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Default Extension="gif" ContentType="image/gif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38"/>
  </p:notesMasterIdLst>
  <p:sldIdLst>
    <p:sldId id="270" r:id="rId2"/>
    <p:sldId id="278" r:id="rId3"/>
    <p:sldId id="328" r:id="rId4"/>
    <p:sldId id="326" r:id="rId5"/>
    <p:sldId id="327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298" r:id="rId14"/>
    <p:sldId id="317" r:id="rId15"/>
    <p:sldId id="313" r:id="rId16"/>
    <p:sldId id="314" r:id="rId17"/>
    <p:sldId id="320" r:id="rId18"/>
    <p:sldId id="321" r:id="rId19"/>
    <p:sldId id="322" r:id="rId20"/>
    <p:sldId id="323" r:id="rId21"/>
    <p:sldId id="324" r:id="rId22"/>
    <p:sldId id="319" r:id="rId23"/>
    <p:sldId id="318" r:id="rId24"/>
    <p:sldId id="325" r:id="rId25"/>
    <p:sldId id="312" r:id="rId26"/>
    <p:sldId id="309" r:id="rId27"/>
    <p:sldId id="311" r:id="rId28"/>
    <p:sldId id="297" r:id="rId29"/>
    <p:sldId id="315" r:id="rId30"/>
    <p:sldId id="316" r:id="rId31"/>
    <p:sldId id="295" r:id="rId32"/>
    <p:sldId id="336" r:id="rId33"/>
    <p:sldId id="337" r:id="rId34"/>
    <p:sldId id="338" r:id="rId35"/>
    <p:sldId id="294" r:id="rId36"/>
    <p:sldId id="339" r:id="rId37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B4A0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125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29ACB9-0573-464C-8FC7-DA953B402E4D}" type="doc">
      <dgm:prSet loTypeId="urn:microsoft.com/office/officeart/2005/8/layout/hProcess7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D5088C77-3A1C-4F53-BC12-4356655D7A44}">
      <dgm:prSet phldrT="[Текст]" custT="1"/>
      <dgm:spPr/>
      <dgm:t>
        <a:bodyPr/>
        <a:lstStyle/>
        <a:p>
          <a:pPr algn="ctr"/>
          <a:r>
            <a:rPr lang="ru-RU" sz="1800" b="1" i="1" dirty="0" smtClean="0">
              <a:solidFill>
                <a:srgbClr val="9B4A07"/>
              </a:solidFill>
              <a:latin typeface="Bookman Old Style" pitchFamily="18" charset="0"/>
            </a:rPr>
            <a:t>Вычислительная культура</a:t>
          </a:r>
          <a:endParaRPr lang="ru-RU" sz="1800" b="1" i="1" dirty="0">
            <a:solidFill>
              <a:srgbClr val="9B4A07"/>
            </a:solidFill>
            <a:latin typeface="Bookman Old Style" pitchFamily="18" charset="0"/>
          </a:endParaRPr>
        </a:p>
      </dgm:t>
    </dgm:pt>
    <dgm:pt modelId="{E2149556-0256-46AA-9685-D029D19FAA85}" type="parTrans" cxnId="{9DE0374E-76CE-48C5-AAEF-5B952EBB668C}">
      <dgm:prSet/>
      <dgm:spPr/>
      <dgm:t>
        <a:bodyPr/>
        <a:lstStyle/>
        <a:p>
          <a:endParaRPr lang="ru-RU"/>
        </a:p>
      </dgm:t>
    </dgm:pt>
    <dgm:pt modelId="{D73A3CA4-91F5-4ABE-B428-759B2571415F}" type="sibTrans" cxnId="{9DE0374E-76CE-48C5-AAEF-5B952EBB668C}">
      <dgm:prSet/>
      <dgm:spPr/>
      <dgm:t>
        <a:bodyPr/>
        <a:lstStyle/>
        <a:p>
          <a:endParaRPr lang="ru-RU"/>
        </a:p>
      </dgm:t>
    </dgm:pt>
    <dgm:pt modelId="{9937A7D5-F322-4CF5-A99F-E1B3BD65972C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200" dirty="0" smtClean="0">
              <a:solidFill>
                <a:schemeClr val="accent6">
                  <a:lumMod val="50000"/>
                </a:schemeClr>
              </a:solidFill>
            </a:rPr>
            <a:t>Рациональные вычисления</a:t>
          </a:r>
          <a:endParaRPr lang="ru-RU" sz="2200" dirty="0">
            <a:solidFill>
              <a:schemeClr val="accent6">
                <a:lumMod val="50000"/>
              </a:schemeClr>
            </a:solidFill>
          </a:endParaRPr>
        </a:p>
      </dgm:t>
    </dgm:pt>
    <dgm:pt modelId="{DF0513BA-C061-4E87-A297-B5A59F405C2D}" type="parTrans" cxnId="{69A503D8-A322-45DC-83D1-639A753D197C}">
      <dgm:prSet/>
      <dgm:spPr/>
      <dgm:t>
        <a:bodyPr/>
        <a:lstStyle/>
        <a:p>
          <a:endParaRPr lang="ru-RU"/>
        </a:p>
      </dgm:t>
    </dgm:pt>
    <dgm:pt modelId="{0D15CEA3-19B8-4B52-8D67-9DA618043F59}" type="sibTrans" cxnId="{69A503D8-A322-45DC-83D1-639A753D197C}">
      <dgm:prSet/>
      <dgm:spPr/>
      <dgm:t>
        <a:bodyPr/>
        <a:lstStyle/>
        <a:p>
          <a:endParaRPr lang="ru-RU"/>
        </a:p>
      </dgm:t>
    </dgm:pt>
    <dgm:pt modelId="{DE0512BB-9A6A-4325-8379-398F1D8F7653}">
      <dgm:prSet phldrT="[Текст]" custT="1"/>
      <dgm:spPr/>
      <dgm:t>
        <a:bodyPr anchor="ctr"/>
        <a:lstStyle/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Прочитай</a:t>
          </a:r>
        </a:p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Выдели данные</a:t>
          </a:r>
        </a:p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Определи вопрос</a:t>
          </a:r>
        </a:p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Составь план</a:t>
          </a:r>
        </a:p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Реши</a:t>
          </a:r>
        </a:p>
        <a:p>
          <a:pPr algn="just">
            <a:lnSpc>
              <a:spcPct val="100000"/>
            </a:lnSpc>
          </a:pPr>
          <a:r>
            <a:rPr lang="ru-RU" sz="2000" dirty="0" smtClean="0">
              <a:solidFill>
                <a:schemeClr val="accent6">
                  <a:lumMod val="50000"/>
                </a:schemeClr>
              </a:solidFill>
            </a:rPr>
            <a:t>Проверь </a:t>
          </a:r>
          <a:endParaRPr lang="ru-RU" sz="2000" dirty="0">
            <a:solidFill>
              <a:schemeClr val="accent6">
                <a:lumMod val="50000"/>
              </a:schemeClr>
            </a:solidFill>
          </a:endParaRPr>
        </a:p>
      </dgm:t>
    </dgm:pt>
    <dgm:pt modelId="{19516B61-A00B-4462-8B37-1F6FB438A36C}" type="parTrans" cxnId="{F6F8247E-513B-4FEA-89A3-F11A1400AC84}">
      <dgm:prSet/>
      <dgm:spPr/>
      <dgm:t>
        <a:bodyPr/>
        <a:lstStyle/>
        <a:p>
          <a:endParaRPr lang="ru-RU"/>
        </a:p>
      </dgm:t>
    </dgm:pt>
    <dgm:pt modelId="{F266E4E5-778E-45FB-8C59-CEB3DFBF4ECF}" type="sibTrans" cxnId="{F6F8247E-513B-4FEA-89A3-F11A1400AC84}">
      <dgm:prSet/>
      <dgm:spPr/>
      <dgm:t>
        <a:bodyPr/>
        <a:lstStyle/>
        <a:p>
          <a:endParaRPr lang="ru-RU"/>
        </a:p>
      </dgm:t>
    </dgm:pt>
    <dgm:pt modelId="{3FD04610-9754-4942-8A69-B48D99218821}">
      <dgm:prSet phldrT="[Текст]"/>
      <dgm:spPr/>
      <dgm:t>
        <a:bodyPr/>
        <a:lstStyle/>
        <a:p>
          <a:pPr algn="l"/>
          <a:r>
            <a:rPr lang="ru-RU" b="1" i="1" dirty="0" smtClean="0">
              <a:solidFill>
                <a:srgbClr val="9B4A07"/>
              </a:solidFill>
              <a:latin typeface="Bookman Old Style" pitchFamily="18" charset="0"/>
            </a:rPr>
            <a:t>Информация и речь</a:t>
          </a:r>
          <a:endParaRPr lang="ru-RU" b="1" i="1" dirty="0">
            <a:solidFill>
              <a:srgbClr val="9B4A07"/>
            </a:solidFill>
            <a:latin typeface="Bookman Old Style" pitchFamily="18" charset="0"/>
          </a:endParaRPr>
        </a:p>
      </dgm:t>
    </dgm:pt>
    <dgm:pt modelId="{113D1CEB-B557-4F6A-80A7-DE12FAAB4084}" type="parTrans" cxnId="{BA57ADFB-87B6-4993-8A2C-F35CB37DAB02}">
      <dgm:prSet/>
      <dgm:spPr/>
      <dgm:t>
        <a:bodyPr/>
        <a:lstStyle/>
        <a:p>
          <a:endParaRPr lang="ru-RU"/>
        </a:p>
      </dgm:t>
    </dgm:pt>
    <dgm:pt modelId="{C1E2BA03-E61C-45AD-9E76-49D5E2BCCD2A}" type="sibTrans" cxnId="{BA57ADFB-87B6-4993-8A2C-F35CB37DAB02}">
      <dgm:prSet/>
      <dgm:spPr/>
      <dgm:t>
        <a:bodyPr/>
        <a:lstStyle/>
        <a:p>
          <a:endParaRPr lang="ru-RU"/>
        </a:p>
      </dgm:t>
    </dgm:pt>
    <dgm:pt modelId="{05322513-A942-43B5-9483-2E34A6E7AD2A}">
      <dgm:prSet phldrT="[Текст]" custT="1"/>
      <dgm:spPr/>
      <dgm:t>
        <a:bodyPr/>
        <a:lstStyle/>
        <a:p>
          <a:endParaRPr lang="ru-RU" sz="2400" dirty="0" smtClean="0">
            <a:solidFill>
              <a:schemeClr val="accent6">
                <a:lumMod val="50000"/>
              </a:schemeClr>
            </a:solidFill>
          </a:endParaRPr>
        </a:p>
        <a:p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Таблицы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308BA600-30B4-4332-8096-E42F2ED8C112}" type="parTrans" cxnId="{76A407CB-18CE-480D-B4B8-295BD83216BB}">
      <dgm:prSet/>
      <dgm:spPr/>
      <dgm:t>
        <a:bodyPr/>
        <a:lstStyle/>
        <a:p>
          <a:endParaRPr lang="ru-RU"/>
        </a:p>
      </dgm:t>
    </dgm:pt>
    <dgm:pt modelId="{2917731B-7683-456A-ABC5-7465D891A7EC}" type="sibTrans" cxnId="{76A407CB-18CE-480D-B4B8-295BD83216BB}">
      <dgm:prSet/>
      <dgm:spPr/>
      <dgm:t>
        <a:bodyPr/>
        <a:lstStyle/>
        <a:p>
          <a:endParaRPr lang="ru-RU"/>
        </a:p>
      </dgm:t>
    </dgm:pt>
    <dgm:pt modelId="{F699EF40-1F38-4F6A-902C-ADEEBB8B84E7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200" dirty="0" smtClean="0">
              <a:solidFill>
                <a:schemeClr val="accent6">
                  <a:lumMod val="50000"/>
                </a:schemeClr>
              </a:solidFill>
            </a:rPr>
            <a:t>Оценка результата</a:t>
          </a:r>
          <a:endParaRPr lang="ru-RU" sz="2200" dirty="0">
            <a:solidFill>
              <a:schemeClr val="accent6">
                <a:lumMod val="50000"/>
              </a:schemeClr>
            </a:solidFill>
          </a:endParaRPr>
        </a:p>
      </dgm:t>
    </dgm:pt>
    <dgm:pt modelId="{0013D32D-17F3-434F-B037-2CAB487A0A59}" type="parTrans" cxnId="{982EFFCC-D1B3-409E-92B8-10808303C478}">
      <dgm:prSet/>
      <dgm:spPr/>
      <dgm:t>
        <a:bodyPr/>
        <a:lstStyle/>
        <a:p>
          <a:endParaRPr lang="ru-RU"/>
        </a:p>
      </dgm:t>
    </dgm:pt>
    <dgm:pt modelId="{72B23BEF-CFB0-4C38-9B92-F4088F1A0239}" type="sibTrans" cxnId="{982EFFCC-D1B3-409E-92B8-10808303C478}">
      <dgm:prSet/>
      <dgm:spPr/>
      <dgm:t>
        <a:bodyPr/>
        <a:lstStyle/>
        <a:p>
          <a:endParaRPr lang="ru-RU"/>
        </a:p>
      </dgm:t>
    </dgm:pt>
    <dgm:pt modelId="{9C7AAB13-60F4-4437-9A18-6474ADFA31B5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200" dirty="0" smtClean="0">
              <a:solidFill>
                <a:schemeClr val="accent6">
                  <a:lumMod val="50000"/>
                </a:schemeClr>
              </a:solidFill>
            </a:rPr>
            <a:t>Контроль</a:t>
          </a:r>
          <a:endParaRPr lang="ru-RU" sz="2200" dirty="0">
            <a:solidFill>
              <a:schemeClr val="accent6">
                <a:lumMod val="50000"/>
              </a:schemeClr>
            </a:solidFill>
          </a:endParaRPr>
        </a:p>
      </dgm:t>
    </dgm:pt>
    <dgm:pt modelId="{B602CC28-F431-4BBC-A6FC-CC6DA220A875}" type="parTrans" cxnId="{FA147338-81CE-4FF8-AB22-F3573154A11E}">
      <dgm:prSet/>
      <dgm:spPr/>
      <dgm:t>
        <a:bodyPr/>
        <a:lstStyle/>
        <a:p>
          <a:endParaRPr lang="ru-RU"/>
        </a:p>
      </dgm:t>
    </dgm:pt>
    <dgm:pt modelId="{82C6588C-3043-4995-B807-A5FF78407330}" type="sibTrans" cxnId="{FA147338-81CE-4FF8-AB22-F3573154A11E}">
      <dgm:prSet/>
      <dgm:spPr/>
      <dgm:t>
        <a:bodyPr/>
        <a:lstStyle/>
        <a:p>
          <a:endParaRPr lang="ru-RU"/>
        </a:p>
      </dgm:t>
    </dgm:pt>
    <dgm:pt modelId="{340DC90F-00D0-4064-A088-ADEC0CE166EC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u-RU" sz="2200" dirty="0" smtClean="0">
              <a:solidFill>
                <a:schemeClr val="accent6">
                  <a:lumMod val="50000"/>
                </a:schemeClr>
              </a:solidFill>
            </a:rPr>
            <a:t>Порядок действий</a:t>
          </a:r>
        </a:p>
        <a:p>
          <a:pPr algn="l">
            <a:lnSpc>
              <a:spcPct val="90000"/>
            </a:lnSpc>
          </a:pPr>
          <a:endParaRPr lang="ru-RU" sz="2300" dirty="0"/>
        </a:p>
      </dgm:t>
    </dgm:pt>
    <dgm:pt modelId="{D3BF2F40-58E9-4593-8324-A347638494AF}" type="parTrans" cxnId="{FA9EF400-5D0E-418D-B378-D15EE7072D52}">
      <dgm:prSet/>
      <dgm:spPr/>
      <dgm:t>
        <a:bodyPr/>
        <a:lstStyle/>
        <a:p>
          <a:endParaRPr lang="ru-RU"/>
        </a:p>
      </dgm:t>
    </dgm:pt>
    <dgm:pt modelId="{DF5A6D0B-2FAA-457B-8E26-53B48BF98A0C}" type="sibTrans" cxnId="{FA9EF400-5D0E-418D-B378-D15EE7072D52}">
      <dgm:prSet/>
      <dgm:spPr/>
      <dgm:t>
        <a:bodyPr/>
        <a:lstStyle/>
        <a:p>
          <a:endParaRPr lang="ru-RU"/>
        </a:p>
      </dgm:t>
    </dgm:pt>
    <dgm:pt modelId="{B61F32AD-6265-476A-8303-F4658A1F9710}">
      <dgm:prSet phldrT="[Текст]" custT="1"/>
      <dgm:spPr/>
      <dgm:t>
        <a:bodyPr/>
        <a:lstStyle/>
        <a:p>
          <a:pPr algn="ctr"/>
          <a:r>
            <a:rPr lang="ru-RU" sz="1800" b="1" i="1" dirty="0" smtClean="0">
              <a:solidFill>
                <a:srgbClr val="9B4A07"/>
              </a:solidFill>
              <a:latin typeface="Bookman Old Style" pitchFamily="18" charset="0"/>
            </a:rPr>
            <a:t>Работа с текстом</a:t>
          </a:r>
          <a:endParaRPr lang="ru-RU" sz="1800" b="1" i="1" dirty="0">
            <a:solidFill>
              <a:srgbClr val="9B4A07"/>
            </a:solidFill>
            <a:latin typeface="Bookman Old Style" pitchFamily="18" charset="0"/>
          </a:endParaRPr>
        </a:p>
      </dgm:t>
    </dgm:pt>
    <dgm:pt modelId="{C7C80E7F-80BC-450F-A781-CB5DE0BD7825}" type="sibTrans" cxnId="{D5BD8A48-622F-449F-BE19-EB2DEA046E84}">
      <dgm:prSet/>
      <dgm:spPr/>
      <dgm:t>
        <a:bodyPr/>
        <a:lstStyle/>
        <a:p>
          <a:endParaRPr lang="ru-RU"/>
        </a:p>
      </dgm:t>
    </dgm:pt>
    <dgm:pt modelId="{288ACA89-9A3E-4B56-A96B-3EFB0A5D4F71}" type="parTrans" cxnId="{D5BD8A48-622F-449F-BE19-EB2DEA046E84}">
      <dgm:prSet/>
      <dgm:spPr/>
      <dgm:t>
        <a:bodyPr/>
        <a:lstStyle/>
        <a:p>
          <a:endParaRPr lang="ru-RU"/>
        </a:p>
      </dgm:t>
    </dgm:pt>
    <dgm:pt modelId="{CF730CBC-7898-432E-BFAE-A882CCA82934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Диаграммы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D7B4DFD5-2FEB-4664-80B8-30A0C33D6219}" type="parTrans" cxnId="{9A808816-9BB8-4595-90A0-C5AF8D1F26B4}">
      <dgm:prSet/>
      <dgm:spPr/>
      <dgm:t>
        <a:bodyPr/>
        <a:lstStyle/>
        <a:p>
          <a:endParaRPr lang="ru-RU"/>
        </a:p>
      </dgm:t>
    </dgm:pt>
    <dgm:pt modelId="{124B52F2-E09A-4283-8EF3-82530093881E}" type="sibTrans" cxnId="{9A808816-9BB8-4595-90A0-C5AF8D1F26B4}">
      <dgm:prSet/>
      <dgm:spPr/>
      <dgm:t>
        <a:bodyPr/>
        <a:lstStyle/>
        <a:p>
          <a:endParaRPr lang="ru-RU"/>
        </a:p>
      </dgm:t>
    </dgm:pt>
    <dgm:pt modelId="{7B621BCF-6F6A-4330-A2C1-8211606A01F3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Схемы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4B6D201A-258F-4DDD-B009-0C4C405658AB}" type="parTrans" cxnId="{A487D381-B89C-44F0-9905-6CE1BB4D685B}">
      <dgm:prSet/>
      <dgm:spPr/>
      <dgm:t>
        <a:bodyPr/>
        <a:lstStyle/>
        <a:p>
          <a:endParaRPr lang="ru-RU"/>
        </a:p>
      </dgm:t>
    </dgm:pt>
    <dgm:pt modelId="{B400818E-EF3B-40C5-9F1C-97B603BBC8FA}" type="sibTrans" cxnId="{A487D381-B89C-44F0-9905-6CE1BB4D685B}">
      <dgm:prSet/>
      <dgm:spPr/>
      <dgm:t>
        <a:bodyPr/>
        <a:lstStyle/>
        <a:p>
          <a:endParaRPr lang="ru-RU"/>
        </a:p>
      </dgm:t>
    </dgm:pt>
    <dgm:pt modelId="{EA49A356-EFEA-4410-821B-68242E482087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«Почему?»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A74526E1-EA48-4414-AF01-709722A89CB5}" type="parTrans" cxnId="{C5B90BD4-D3E5-48AE-94DE-14AF9EBF75E0}">
      <dgm:prSet/>
      <dgm:spPr/>
      <dgm:t>
        <a:bodyPr/>
        <a:lstStyle/>
        <a:p>
          <a:endParaRPr lang="ru-RU"/>
        </a:p>
      </dgm:t>
    </dgm:pt>
    <dgm:pt modelId="{8C6255EA-29B1-49EE-913D-50BF48F85DD8}" type="sibTrans" cxnId="{C5B90BD4-D3E5-48AE-94DE-14AF9EBF75E0}">
      <dgm:prSet/>
      <dgm:spPr/>
      <dgm:t>
        <a:bodyPr/>
        <a:lstStyle/>
        <a:p>
          <a:endParaRPr lang="ru-RU"/>
        </a:p>
      </dgm:t>
    </dgm:pt>
    <dgm:pt modelId="{9D5CCB80-220A-4798-8F93-CA1C94D0DCD6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accent6">
                  <a:lumMod val="50000"/>
                </a:schemeClr>
              </a:solidFill>
            </a:rPr>
            <a:t>«Можно иначе?»</a:t>
          </a:r>
          <a:endParaRPr lang="ru-RU" sz="2400" dirty="0">
            <a:solidFill>
              <a:schemeClr val="accent6">
                <a:lumMod val="50000"/>
              </a:schemeClr>
            </a:solidFill>
          </a:endParaRPr>
        </a:p>
      </dgm:t>
    </dgm:pt>
    <dgm:pt modelId="{ECBCB747-4471-4B24-AD97-E3CDFBEBB65B}" type="parTrans" cxnId="{87BB0DD0-0B57-4769-BFC0-A786CA8950C2}">
      <dgm:prSet/>
      <dgm:spPr/>
      <dgm:t>
        <a:bodyPr/>
        <a:lstStyle/>
        <a:p>
          <a:endParaRPr lang="ru-RU"/>
        </a:p>
      </dgm:t>
    </dgm:pt>
    <dgm:pt modelId="{309EDED9-5D7E-446A-B8F5-C275BEBB32A0}" type="sibTrans" cxnId="{87BB0DD0-0B57-4769-BFC0-A786CA8950C2}">
      <dgm:prSet/>
      <dgm:spPr/>
      <dgm:t>
        <a:bodyPr/>
        <a:lstStyle/>
        <a:p>
          <a:endParaRPr lang="ru-RU"/>
        </a:p>
      </dgm:t>
    </dgm:pt>
    <dgm:pt modelId="{501FCF4D-32D7-4836-BC0B-33316F7FF68A}" type="pres">
      <dgm:prSet presAssocID="{8929ACB9-0573-464C-8FC7-DA953B402E4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060550-4BF3-45B7-9D7F-0CB371425F78}" type="pres">
      <dgm:prSet presAssocID="{D5088C77-3A1C-4F53-BC12-4356655D7A44}" presName="compositeNode" presStyleCnt="0">
        <dgm:presLayoutVars>
          <dgm:bulletEnabled val="1"/>
        </dgm:presLayoutVars>
      </dgm:prSet>
      <dgm:spPr/>
    </dgm:pt>
    <dgm:pt modelId="{3076BF72-4031-449A-9599-10240CD97D74}" type="pres">
      <dgm:prSet presAssocID="{D5088C77-3A1C-4F53-BC12-4356655D7A44}" presName="bgRect" presStyleLbl="node1" presStyleIdx="0" presStyleCnt="3" custLinFactNeighborY="-1382"/>
      <dgm:spPr/>
      <dgm:t>
        <a:bodyPr/>
        <a:lstStyle/>
        <a:p>
          <a:endParaRPr lang="ru-RU"/>
        </a:p>
      </dgm:t>
    </dgm:pt>
    <dgm:pt modelId="{B88BB0E1-9F9C-4A4B-923D-EC53C61E1F2B}" type="pres">
      <dgm:prSet presAssocID="{D5088C77-3A1C-4F53-BC12-4356655D7A4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E7293-FDDC-4F80-95B9-EBE2FA146A02}" type="pres">
      <dgm:prSet presAssocID="{D5088C77-3A1C-4F53-BC12-4356655D7A4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77F71-0B26-4DDB-B397-CB90B1594BFE}" type="pres">
      <dgm:prSet presAssocID="{D73A3CA4-91F5-4ABE-B428-759B2571415F}" presName="hSp" presStyleCnt="0"/>
      <dgm:spPr/>
    </dgm:pt>
    <dgm:pt modelId="{3EA1E097-4430-4306-8AC7-1E6256A4AC91}" type="pres">
      <dgm:prSet presAssocID="{D73A3CA4-91F5-4ABE-B428-759B2571415F}" presName="vProcSp" presStyleCnt="0"/>
      <dgm:spPr/>
    </dgm:pt>
    <dgm:pt modelId="{B2258168-23EC-477B-8532-C8F02DCA8E05}" type="pres">
      <dgm:prSet presAssocID="{D73A3CA4-91F5-4ABE-B428-759B2571415F}" presName="vSp1" presStyleCnt="0"/>
      <dgm:spPr/>
    </dgm:pt>
    <dgm:pt modelId="{E8406109-58C5-406B-9D7A-783978C5DCDB}" type="pres">
      <dgm:prSet presAssocID="{D73A3CA4-91F5-4ABE-B428-759B2571415F}" presName="simulatedConn" presStyleLbl="solidFgAcc1" presStyleIdx="0" presStyleCnt="2"/>
      <dgm:spPr/>
    </dgm:pt>
    <dgm:pt modelId="{AAEB8A79-DC64-416B-9436-12F607976BD1}" type="pres">
      <dgm:prSet presAssocID="{D73A3CA4-91F5-4ABE-B428-759B2571415F}" presName="vSp2" presStyleCnt="0"/>
      <dgm:spPr/>
    </dgm:pt>
    <dgm:pt modelId="{62F03DC7-2978-4C27-83DF-C0EED4BD8F8F}" type="pres">
      <dgm:prSet presAssocID="{D73A3CA4-91F5-4ABE-B428-759B2571415F}" presName="sibTrans" presStyleCnt="0"/>
      <dgm:spPr/>
    </dgm:pt>
    <dgm:pt modelId="{10583928-B81B-4AAD-A365-2552645BAAFF}" type="pres">
      <dgm:prSet presAssocID="{B61F32AD-6265-476A-8303-F4658A1F9710}" presName="compositeNode" presStyleCnt="0">
        <dgm:presLayoutVars>
          <dgm:bulletEnabled val="1"/>
        </dgm:presLayoutVars>
      </dgm:prSet>
      <dgm:spPr/>
    </dgm:pt>
    <dgm:pt modelId="{8F08D8B3-9721-46FA-AE9B-1A6BDE7AD318}" type="pres">
      <dgm:prSet presAssocID="{B61F32AD-6265-476A-8303-F4658A1F9710}" presName="bgRect" presStyleLbl="node1" presStyleIdx="1" presStyleCnt="3"/>
      <dgm:spPr/>
      <dgm:t>
        <a:bodyPr/>
        <a:lstStyle/>
        <a:p>
          <a:endParaRPr lang="ru-RU"/>
        </a:p>
      </dgm:t>
    </dgm:pt>
    <dgm:pt modelId="{E593CB8B-2BED-4806-A19D-44232E5B8B6A}" type="pres">
      <dgm:prSet presAssocID="{B61F32AD-6265-476A-8303-F4658A1F971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A92B1-0BA3-44EE-9031-F4021B0E420C}" type="pres">
      <dgm:prSet presAssocID="{B61F32AD-6265-476A-8303-F4658A1F971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A34717-43BB-403A-A323-E7E8B30D68AC}" type="pres">
      <dgm:prSet presAssocID="{C7C80E7F-80BC-450F-A781-CB5DE0BD7825}" presName="hSp" presStyleCnt="0"/>
      <dgm:spPr/>
    </dgm:pt>
    <dgm:pt modelId="{AD07F48A-BA3A-47D9-8C22-7ED2F94A4EEC}" type="pres">
      <dgm:prSet presAssocID="{C7C80E7F-80BC-450F-A781-CB5DE0BD7825}" presName="vProcSp" presStyleCnt="0"/>
      <dgm:spPr/>
    </dgm:pt>
    <dgm:pt modelId="{EDA8F2FD-F009-42CA-985C-BC004D978750}" type="pres">
      <dgm:prSet presAssocID="{C7C80E7F-80BC-450F-A781-CB5DE0BD7825}" presName="vSp1" presStyleCnt="0"/>
      <dgm:spPr/>
    </dgm:pt>
    <dgm:pt modelId="{BE34D7E2-B25C-406D-ADB1-B555CA9263DB}" type="pres">
      <dgm:prSet presAssocID="{C7C80E7F-80BC-450F-A781-CB5DE0BD7825}" presName="simulatedConn" presStyleLbl="solidFgAcc1" presStyleIdx="1" presStyleCnt="2"/>
      <dgm:spPr/>
    </dgm:pt>
    <dgm:pt modelId="{76C3B210-ED43-4587-82D4-7C9475535099}" type="pres">
      <dgm:prSet presAssocID="{C7C80E7F-80BC-450F-A781-CB5DE0BD7825}" presName="vSp2" presStyleCnt="0"/>
      <dgm:spPr/>
    </dgm:pt>
    <dgm:pt modelId="{24F9C888-EC2F-4C7D-A1CB-DB8E97EF5B37}" type="pres">
      <dgm:prSet presAssocID="{C7C80E7F-80BC-450F-A781-CB5DE0BD7825}" presName="sibTrans" presStyleCnt="0"/>
      <dgm:spPr/>
    </dgm:pt>
    <dgm:pt modelId="{282FC433-0777-4953-9303-B2809773DF3F}" type="pres">
      <dgm:prSet presAssocID="{3FD04610-9754-4942-8A69-B48D99218821}" presName="compositeNode" presStyleCnt="0">
        <dgm:presLayoutVars>
          <dgm:bulletEnabled val="1"/>
        </dgm:presLayoutVars>
      </dgm:prSet>
      <dgm:spPr/>
    </dgm:pt>
    <dgm:pt modelId="{CF47FB6E-E647-4E0F-876E-231EBFAE4A4D}" type="pres">
      <dgm:prSet presAssocID="{3FD04610-9754-4942-8A69-B48D99218821}" presName="bgRect" presStyleLbl="node1" presStyleIdx="2" presStyleCnt="3"/>
      <dgm:spPr/>
      <dgm:t>
        <a:bodyPr/>
        <a:lstStyle/>
        <a:p>
          <a:endParaRPr lang="ru-RU"/>
        </a:p>
      </dgm:t>
    </dgm:pt>
    <dgm:pt modelId="{6F208B4A-FCE3-438F-8906-38CA38C06233}" type="pres">
      <dgm:prSet presAssocID="{3FD04610-9754-4942-8A69-B48D99218821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D399F4-57D2-4B33-8A6D-673E09F3E1D2}" type="pres">
      <dgm:prSet presAssocID="{3FD04610-9754-4942-8A69-B48D9921882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41F208-C9CC-40C0-AA12-AD1D44C33660}" type="presOf" srcId="{8929ACB9-0573-464C-8FC7-DA953B402E4D}" destId="{501FCF4D-32D7-4836-BC0B-33316F7FF68A}" srcOrd="0" destOrd="0" presId="urn:microsoft.com/office/officeart/2005/8/layout/hProcess7"/>
    <dgm:cxn modelId="{BA57ADFB-87B6-4993-8A2C-F35CB37DAB02}" srcId="{8929ACB9-0573-464C-8FC7-DA953B402E4D}" destId="{3FD04610-9754-4942-8A69-B48D99218821}" srcOrd="2" destOrd="0" parTransId="{113D1CEB-B557-4F6A-80A7-DE12FAAB4084}" sibTransId="{C1E2BA03-E61C-45AD-9E76-49D5E2BCCD2A}"/>
    <dgm:cxn modelId="{EF8A3A79-145C-4EE0-9C07-C4287A208E1D}" type="presOf" srcId="{9C7AAB13-60F4-4437-9A18-6474ADFA31B5}" destId="{0A6E7293-FDDC-4F80-95B9-EBE2FA146A02}" srcOrd="0" destOrd="2" presId="urn:microsoft.com/office/officeart/2005/8/layout/hProcess7"/>
    <dgm:cxn modelId="{B95E63CF-4D6F-4627-B1D7-9EE39619BC5F}" type="presOf" srcId="{9D5CCB80-220A-4798-8F93-CA1C94D0DCD6}" destId="{E5D399F4-57D2-4B33-8A6D-673E09F3E1D2}" srcOrd="0" destOrd="4" presId="urn:microsoft.com/office/officeart/2005/8/layout/hProcess7"/>
    <dgm:cxn modelId="{BEDD5D61-BC7D-4AC5-930F-D1B8E241BE00}" type="presOf" srcId="{B61F32AD-6265-476A-8303-F4658A1F9710}" destId="{E593CB8B-2BED-4806-A19D-44232E5B8B6A}" srcOrd="1" destOrd="0" presId="urn:microsoft.com/office/officeart/2005/8/layout/hProcess7"/>
    <dgm:cxn modelId="{FA9EF400-5D0E-418D-B378-D15EE7072D52}" srcId="{D5088C77-3A1C-4F53-BC12-4356655D7A44}" destId="{340DC90F-00D0-4064-A088-ADEC0CE166EC}" srcOrd="3" destOrd="0" parTransId="{D3BF2F40-58E9-4593-8324-A347638494AF}" sibTransId="{DF5A6D0B-2FAA-457B-8E26-53B48BF98A0C}"/>
    <dgm:cxn modelId="{40A8C51E-39FF-4140-9678-AA95D03E516D}" type="presOf" srcId="{7B621BCF-6F6A-4330-A2C1-8211606A01F3}" destId="{E5D399F4-57D2-4B33-8A6D-673E09F3E1D2}" srcOrd="0" destOrd="2" presId="urn:microsoft.com/office/officeart/2005/8/layout/hProcess7"/>
    <dgm:cxn modelId="{A487D381-B89C-44F0-9905-6CE1BB4D685B}" srcId="{3FD04610-9754-4942-8A69-B48D99218821}" destId="{7B621BCF-6F6A-4330-A2C1-8211606A01F3}" srcOrd="2" destOrd="0" parTransId="{4B6D201A-258F-4DDD-B009-0C4C405658AB}" sibTransId="{B400818E-EF3B-40C5-9F1C-97B603BBC8FA}"/>
    <dgm:cxn modelId="{902568A1-DE2F-4BB7-88C4-9B996BAA6C0E}" type="presOf" srcId="{D5088C77-3A1C-4F53-BC12-4356655D7A44}" destId="{B88BB0E1-9F9C-4A4B-923D-EC53C61E1F2B}" srcOrd="1" destOrd="0" presId="urn:microsoft.com/office/officeart/2005/8/layout/hProcess7"/>
    <dgm:cxn modelId="{C5B90BD4-D3E5-48AE-94DE-14AF9EBF75E0}" srcId="{3FD04610-9754-4942-8A69-B48D99218821}" destId="{EA49A356-EFEA-4410-821B-68242E482087}" srcOrd="3" destOrd="0" parTransId="{A74526E1-EA48-4414-AF01-709722A89CB5}" sibTransId="{8C6255EA-29B1-49EE-913D-50BF48F85DD8}"/>
    <dgm:cxn modelId="{F489C11D-F659-45B9-82A1-17EE5C9743A7}" type="presOf" srcId="{3FD04610-9754-4942-8A69-B48D99218821}" destId="{6F208B4A-FCE3-438F-8906-38CA38C06233}" srcOrd="1" destOrd="0" presId="urn:microsoft.com/office/officeart/2005/8/layout/hProcess7"/>
    <dgm:cxn modelId="{FB5E6417-08E5-4AB6-8E54-89DDD14CCE31}" type="presOf" srcId="{9937A7D5-F322-4CF5-A99F-E1B3BD65972C}" destId="{0A6E7293-FDDC-4F80-95B9-EBE2FA146A02}" srcOrd="0" destOrd="0" presId="urn:microsoft.com/office/officeart/2005/8/layout/hProcess7"/>
    <dgm:cxn modelId="{49ED9836-FDB4-44DC-AAF0-577F073C85B3}" type="presOf" srcId="{F699EF40-1F38-4F6A-902C-ADEEBB8B84E7}" destId="{0A6E7293-FDDC-4F80-95B9-EBE2FA146A02}" srcOrd="0" destOrd="1" presId="urn:microsoft.com/office/officeart/2005/8/layout/hProcess7"/>
    <dgm:cxn modelId="{69A503D8-A322-45DC-83D1-639A753D197C}" srcId="{D5088C77-3A1C-4F53-BC12-4356655D7A44}" destId="{9937A7D5-F322-4CF5-A99F-E1B3BD65972C}" srcOrd="0" destOrd="0" parTransId="{DF0513BA-C061-4E87-A297-B5A59F405C2D}" sibTransId="{0D15CEA3-19B8-4B52-8D67-9DA618043F59}"/>
    <dgm:cxn modelId="{3B793426-176B-4349-8E8F-3385F8F3B9F9}" type="presOf" srcId="{CF730CBC-7898-432E-BFAE-A882CCA82934}" destId="{E5D399F4-57D2-4B33-8A6D-673E09F3E1D2}" srcOrd="0" destOrd="1" presId="urn:microsoft.com/office/officeart/2005/8/layout/hProcess7"/>
    <dgm:cxn modelId="{24D0F117-C50E-4332-8420-58CC2402E22F}" type="presOf" srcId="{05322513-A942-43B5-9483-2E34A6E7AD2A}" destId="{E5D399F4-57D2-4B33-8A6D-673E09F3E1D2}" srcOrd="0" destOrd="0" presId="urn:microsoft.com/office/officeart/2005/8/layout/hProcess7"/>
    <dgm:cxn modelId="{9A808816-9BB8-4595-90A0-C5AF8D1F26B4}" srcId="{3FD04610-9754-4942-8A69-B48D99218821}" destId="{CF730CBC-7898-432E-BFAE-A882CCA82934}" srcOrd="1" destOrd="0" parTransId="{D7B4DFD5-2FEB-4664-80B8-30A0C33D6219}" sibTransId="{124B52F2-E09A-4283-8EF3-82530093881E}"/>
    <dgm:cxn modelId="{F6F8247E-513B-4FEA-89A3-F11A1400AC84}" srcId="{B61F32AD-6265-476A-8303-F4658A1F9710}" destId="{DE0512BB-9A6A-4325-8379-398F1D8F7653}" srcOrd="0" destOrd="0" parTransId="{19516B61-A00B-4462-8B37-1F6FB438A36C}" sibTransId="{F266E4E5-778E-45FB-8C59-CEB3DFBF4ECF}"/>
    <dgm:cxn modelId="{A1A98D5C-7AAE-4045-BF3B-7341F29135DE}" type="presOf" srcId="{D5088C77-3A1C-4F53-BC12-4356655D7A44}" destId="{3076BF72-4031-449A-9599-10240CD97D74}" srcOrd="0" destOrd="0" presId="urn:microsoft.com/office/officeart/2005/8/layout/hProcess7"/>
    <dgm:cxn modelId="{30E6F956-A234-4AAC-97FF-51050D8A6E0B}" type="presOf" srcId="{3FD04610-9754-4942-8A69-B48D99218821}" destId="{CF47FB6E-E647-4E0F-876E-231EBFAE4A4D}" srcOrd="0" destOrd="0" presId="urn:microsoft.com/office/officeart/2005/8/layout/hProcess7"/>
    <dgm:cxn modelId="{76A407CB-18CE-480D-B4B8-295BD83216BB}" srcId="{3FD04610-9754-4942-8A69-B48D99218821}" destId="{05322513-A942-43B5-9483-2E34A6E7AD2A}" srcOrd="0" destOrd="0" parTransId="{308BA600-30B4-4332-8096-E42F2ED8C112}" sibTransId="{2917731B-7683-456A-ABC5-7465D891A7EC}"/>
    <dgm:cxn modelId="{D5BD8A48-622F-449F-BE19-EB2DEA046E84}" srcId="{8929ACB9-0573-464C-8FC7-DA953B402E4D}" destId="{B61F32AD-6265-476A-8303-F4658A1F9710}" srcOrd="1" destOrd="0" parTransId="{288ACA89-9A3E-4B56-A96B-3EFB0A5D4F71}" sibTransId="{C7C80E7F-80BC-450F-A781-CB5DE0BD7825}"/>
    <dgm:cxn modelId="{32845250-61E9-4846-9664-76C72EB5F57C}" type="presOf" srcId="{340DC90F-00D0-4064-A088-ADEC0CE166EC}" destId="{0A6E7293-FDDC-4F80-95B9-EBE2FA146A02}" srcOrd="0" destOrd="3" presId="urn:microsoft.com/office/officeart/2005/8/layout/hProcess7"/>
    <dgm:cxn modelId="{9DE0374E-76CE-48C5-AAEF-5B952EBB668C}" srcId="{8929ACB9-0573-464C-8FC7-DA953B402E4D}" destId="{D5088C77-3A1C-4F53-BC12-4356655D7A44}" srcOrd="0" destOrd="0" parTransId="{E2149556-0256-46AA-9685-D029D19FAA85}" sibTransId="{D73A3CA4-91F5-4ABE-B428-759B2571415F}"/>
    <dgm:cxn modelId="{494933C1-9A4D-41F1-8F6E-DDEEA3F148D4}" type="presOf" srcId="{EA49A356-EFEA-4410-821B-68242E482087}" destId="{E5D399F4-57D2-4B33-8A6D-673E09F3E1D2}" srcOrd="0" destOrd="3" presId="urn:microsoft.com/office/officeart/2005/8/layout/hProcess7"/>
    <dgm:cxn modelId="{87BB0DD0-0B57-4769-BFC0-A786CA8950C2}" srcId="{3FD04610-9754-4942-8A69-B48D99218821}" destId="{9D5CCB80-220A-4798-8F93-CA1C94D0DCD6}" srcOrd="4" destOrd="0" parTransId="{ECBCB747-4471-4B24-AD97-E3CDFBEBB65B}" sibTransId="{309EDED9-5D7E-446A-B8F5-C275BEBB32A0}"/>
    <dgm:cxn modelId="{FA147338-81CE-4FF8-AB22-F3573154A11E}" srcId="{D5088C77-3A1C-4F53-BC12-4356655D7A44}" destId="{9C7AAB13-60F4-4437-9A18-6474ADFA31B5}" srcOrd="2" destOrd="0" parTransId="{B602CC28-F431-4BBC-A6FC-CC6DA220A875}" sibTransId="{82C6588C-3043-4995-B807-A5FF78407330}"/>
    <dgm:cxn modelId="{523AA418-EB4B-4D73-877B-0BA06442E648}" type="presOf" srcId="{DE0512BB-9A6A-4325-8379-398F1D8F7653}" destId="{AB6A92B1-0BA3-44EE-9031-F4021B0E420C}" srcOrd="0" destOrd="0" presId="urn:microsoft.com/office/officeart/2005/8/layout/hProcess7"/>
    <dgm:cxn modelId="{196A9270-97B7-4DB8-B705-484996BC1422}" type="presOf" srcId="{B61F32AD-6265-476A-8303-F4658A1F9710}" destId="{8F08D8B3-9721-46FA-AE9B-1A6BDE7AD318}" srcOrd="0" destOrd="0" presId="urn:microsoft.com/office/officeart/2005/8/layout/hProcess7"/>
    <dgm:cxn modelId="{982EFFCC-D1B3-409E-92B8-10808303C478}" srcId="{D5088C77-3A1C-4F53-BC12-4356655D7A44}" destId="{F699EF40-1F38-4F6A-902C-ADEEBB8B84E7}" srcOrd="1" destOrd="0" parTransId="{0013D32D-17F3-434F-B037-2CAB487A0A59}" sibTransId="{72B23BEF-CFB0-4C38-9B92-F4088F1A0239}"/>
    <dgm:cxn modelId="{B6501DA3-8479-4197-A202-7E5B4F79A084}" type="presParOf" srcId="{501FCF4D-32D7-4836-BC0B-33316F7FF68A}" destId="{D6060550-4BF3-45B7-9D7F-0CB371425F78}" srcOrd="0" destOrd="0" presId="urn:microsoft.com/office/officeart/2005/8/layout/hProcess7"/>
    <dgm:cxn modelId="{6DFFD73F-F765-4BDB-8D73-71D27BEDB43F}" type="presParOf" srcId="{D6060550-4BF3-45B7-9D7F-0CB371425F78}" destId="{3076BF72-4031-449A-9599-10240CD97D74}" srcOrd="0" destOrd="0" presId="urn:microsoft.com/office/officeart/2005/8/layout/hProcess7"/>
    <dgm:cxn modelId="{78237710-D99D-46A3-B501-05A11F749F22}" type="presParOf" srcId="{D6060550-4BF3-45B7-9D7F-0CB371425F78}" destId="{B88BB0E1-9F9C-4A4B-923D-EC53C61E1F2B}" srcOrd="1" destOrd="0" presId="urn:microsoft.com/office/officeart/2005/8/layout/hProcess7"/>
    <dgm:cxn modelId="{92413CF4-1B8E-46E0-8B40-1F0D4622E022}" type="presParOf" srcId="{D6060550-4BF3-45B7-9D7F-0CB371425F78}" destId="{0A6E7293-FDDC-4F80-95B9-EBE2FA146A02}" srcOrd="2" destOrd="0" presId="urn:microsoft.com/office/officeart/2005/8/layout/hProcess7"/>
    <dgm:cxn modelId="{71A71A67-28B0-4E0D-8335-BCFBAC3BA216}" type="presParOf" srcId="{501FCF4D-32D7-4836-BC0B-33316F7FF68A}" destId="{18877F71-0B26-4DDB-B397-CB90B1594BFE}" srcOrd="1" destOrd="0" presId="urn:microsoft.com/office/officeart/2005/8/layout/hProcess7"/>
    <dgm:cxn modelId="{880D7403-4DB5-49C5-9F05-772001368327}" type="presParOf" srcId="{501FCF4D-32D7-4836-BC0B-33316F7FF68A}" destId="{3EA1E097-4430-4306-8AC7-1E6256A4AC91}" srcOrd="2" destOrd="0" presId="urn:microsoft.com/office/officeart/2005/8/layout/hProcess7"/>
    <dgm:cxn modelId="{DA672F90-F1A1-446E-BBD0-DB89487603E6}" type="presParOf" srcId="{3EA1E097-4430-4306-8AC7-1E6256A4AC91}" destId="{B2258168-23EC-477B-8532-C8F02DCA8E05}" srcOrd="0" destOrd="0" presId="urn:microsoft.com/office/officeart/2005/8/layout/hProcess7"/>
    <dgm:cxn modelId="{1C3B0B7D-D595-40CB-A851-4494E86C5A4B}" type="presParOf" srcId="{3EA1E097-4430-4306-8AC7-1E6256A4AC91}" destId="{E8406109-58C5-406B-9D7A-783978C5DCDB}" srcOrd="1" destOrd="0" presId="urn:microsoft.com/office/officeart/2005/8/layout/hProcess7"/>
    <dgm:cxn modelId="{6CD8515C-2AC6-46AA-BE8F-5C493E2AC259}" type="presParOf" srcId="{3EA1E097-4430-4306-8AC7-1E6256A4AC91}" destId="{AAEB8A79-DC64-416B-9436-12F607976BD1}" srcOrd="2" destOrd="0" presId="urn:microsoft.com/office/officeart/2005/8/layout/hProcess7"/>
    <dgm:cxn modelId="{A61548BC-9FD9-459E-A4E8-16D80D9A1AB6}" type="presParOf" srcId="{501FCF4D-32D7-4836-BC0B-33316F7FF68A}" destId="{62F03DC7-2978-4C27-83DF-C0EED4BD8F8F}" srcOrd="3" destOrd="0" presId="urn:microsoft.com/office/officeart/2005/8/layout/hProcess7"/>
    <dgm:cxn modelId="{440F275D-E7BC-42B5-8B6F-C6DCB7AD130B}" type="presParOf" srcId="{501FCF4D-32D7-4836-BC0B-33316F7FF68A}" destId="{10583928-B81B-4AAD-A365-2552645BAAFF}" srcOrd="4" destOrd="0" presId="urn:microsoft.com/office/officeart/2005/8/layout/hProcess7"/>
    <dgm:cxn modelId="{5707FFA3-F7CE-469C-A5F4-12A761BC6D67}" type="presParOf" srcId="{10583928-B81B-4AAD-A365-2552645BAAFF}" destId="{8F08D8B3-9721-46FA-AE9B-1A6BDE7AD318}" srcOrd="0" destOrd="0" presId="urn:microsoft.com/office/officeart/2005/8/layout/hProcess7"/>
    <dgm:cxn modelId="{3A33EAC1-F9C0-4DE0-8569-957444630D88}" type="presParOf" srcId="{10583928-B81B-4AAD-A365-2552645BAAFF}" destId="{E593CB8B-2BED-4806-A19D-44232E5B8B6A}" srcOrd="1" destOrd="0" presId="urn:microsoft.com/office/officeart/2005/8/layout/hProcess7"/>
    <dgm:cxn modelId="{3786873C-8883-4FB7-A387-C5461CAC0CEE}" type="presParOf" srcId="{10583928-B81B-4AAD-A365-2552645BAAFF}" destId="{AB6A92B1-0BA3-44EE-9031-F4021B0E420C}" srcOrd="2" destOrd="0" presId="urn:microsoft.com/office/officeart/2005/8/layout/hProcess7"/>
    <dgm:cxn modelId="{55EABD89-7CE1-4D84-9180-91BD031866BE}" type="presParOf" srcId="{501FCF4D-32D7-4836-BC0B-33316F7FF68A}" destId="{1FA34717-43BB-403A-A323-E7E8B30D68AC}" srcOrd="5" destOrd="0" presId="urn:microsoft.com/office/officeart/2005/8/layout/hProcess7"/>
    <dgm:cxn modelId="{A96CD051-A401-4599-B830-65AA405B5B06}" type="presParOf" srcId="{501FCF4D-32D7-4836-BC0B-33316F7FF68A}" destId="{AD07F48A-BA3A-47D9-8C22-7ED2F94A4EEC}" srcOrd="6" destOrd="0" presId="urn:microsoft.com/office/officeart/2005/8/layout/hProcess7"/>
    <dgm:cxn modelId="{5510ADCA-FE00-431A-99A4-AD60790158D4}" type="presParOf" srcId="{AD07F48A-BA3A-47D9-8C22-7ED2F94A4EEC}" destId="{EDA8F2FD-F009-42CA-985C-BC004D978750}" srcOrd="0" destOrd="0" presId="urn:microsoft.com/office/officeart/2005/8/layout/hProcess7"/>
    <dgm:cxn modelId="{AFFC0A35-535E-49B5-B3C2-67B73742F949}" type="presParOf" srcId="{AD07F48A-BA3A-47D9-8C22-7ED2F94A4EEC}" destId="{BE34D7E2-B25C-406D-ADB1-B555CA9263DB}" srcOrd="1" destOrd="0" presId="urn:microsoft.com/office/officeart/2005/8/layout/hProcess7"/>
    <dgm:cxn modelId="{D63DF9FB-0EC8-49FF-875C-7DD4527F7B6E}" type="presParOf" srcId="{AD07F48A-BA3A-47D9-8C22-7ED2F94A4EEC}" destId="{76C3B210-ED43-4587-82D4-7C9475535099}" srcOrd="2" destOrd="0" presId="urn:microsoft.com/office/officeart/2005/8/layout/hProcess7"/>
    <dgm:cxn modelId="{2ECF192F-06CE-47DB-BF17-F8302AEAE95D}" type="presParOf" srcId="{501FCF4D-32D7-4836-BC0B-33316F7FF68A}" destId="{24F9C888-EC2F-4C7D-A1CB-DB8E97EF5B37}" srcOrd="7" destOrd="0" presId="urn:microsoft.com/office/officeart/2005/8/layout/hProcess7"/>
    <dgm:cxn modelId="{10C0372C-C790-42BE-827C-6853AD696BFB}" type="presParOf" srcId="{501FCF4D-32D7-4836-BC0B-33316F7FF68A}" destId="{282FC433-0777-4953-9303-B2809773DF3F}" srcOrd="8" destOrd="0" presId="urn:microsoft.com/office/officeart/2005/8/layout/hProcess7"/>
    <dgm:cxn modelId="{2F8A2B2C-0AAF-4675-A48C-87B69F296B0D}" type="presParOf" srcId="{282FC433-0777-4953-9303-B2809773DF3F}" destId="{CF47FB6E-E647-4E0F-876E-231EBFAE4A4D}" srcOrd="0" destOrd="0" presId="urn:microsoft.com/office/officeart/2005/8/layout/hProcess7"/>
    <dgm:cxn modelId="{EB8CE2FB-CE4E-4482-9B62-2EE8F3924D96}" type="presParOf" srcId="{282FC433-0777-4953-9303-B2809773DF3F}" destId="{6F208B4A-FCE3-438F-8906-38CA38C06233}" srcOrd="1" destOrd="0" presId="urn:microsoft.com/office/officeart/2005/8/layout/hProcess7"/>
    <dgm:cxn modelId="{A2F8392F-C2D4-4FB9-BBAA-73D51318C69A}" type="presParOf" srcId="{282FC433-0777-4953-9303-B2809773DF3F}" destId="{E5D399F4-57D2-4B33-8A6D-673E09F3E1D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17FC04-930F-42A0-B281-310BF388E88F}" type="doc">
      <dgm:prSet loTypeId="urn:microsoft.com/office/officeart/2005/8/layout/list1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34E066A8-F7F2-454B-A408-D5D8A22F8D64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Проценты</a:t>
          </a:r>
          <a:endParaRPr lang="ru-RU" dirty="0"/>
        </a:p>
      </dgm:t>
    </dgm:pt>
    <dgm:pt modelId="{3DE4DD63-FB9E-4308-81FD-18B07B324EA8}" type="parTrans" cxnId="{C9A5B4A9-09E2-4E15-9F9A-A30150FE7750}">
      <dgm:prSet/>
      <dgm:spPr/>
      <dgm:t>
        <a:bodyPr/>
        <a:lstStyle/>
        <a:p>
          <a:endParaRPr lang="ru-RU"/>
        </a:p>
      </dgm:t>
    </dgm:pt>
    <dgm:pt modelId="{602216E8-AFEA-4F3B-9E58-3159E3200944}" type="sibTrans" cxnId="{C9A5B4A9-09E2-4E15-9F9A-A30150FE7750}">
      <dgm:prSet/>
      <dgm:spPr/>
      <dgm:t>
        <a:bodyPr/>
        <a:lstStyle/>
        <a:p>
          <a:endParaRPr lang="ru-RU"/>
        </a:p>
      </dgm:t>
    </dgm:pt>
    <dgm:pt modelId="{E9EEFAB5-7152-4F38-A31D-8307675E9697}">
      <dgm:prSet phldrT="[Текст]"/>
      <dgm:spPr/>
      <dgm:t>
        <a:bodyPr/>
        <a:lstStyle/>
        <a:p>
          <a:pPr algn="l"/>
          <a:r>
            <a:rPr lang="ru-RU" b="1" dirty="0" smtClean="0">
              <a:solidFill>
                <a:srgbClr val="13233D"/>
              </a:solidFill>
              <a:latin typeface="Aptos"/>
            </a:rPr>
            <a:t>Отношения и пропорции</a:t>
          </a:r>
          <a:endParaRPr lang="ru-RU" dirty="0"/>
        </a:p>
      </dgm:t>
    </dgm:pt>
    <dgm:pt modelId="{99333091-CFD0-4E13-B8E7-B959361AC814}" type="parTrans" cxnId="{FFE0D7BC-EC53-4A72-AF50-5B8A5B25F279}">
      <dgm:prSet/>
      <dgm:spPr/>
      <dgm:t>
        <a:bodyPr/>
        <a:lstStyle/>
        <a:p>
          <a:endParaRPr lang="ru-RU"/>
        </a:p>
      </dgm:t>
    </dgm:pt>
    <dgm:pt modelId="{B04E3C56-9D99-46B5-A0C6-4B9B107A1A50}" type="sibTrans" cxnId="{FFE0D7BC-EC53-4A72-AF50-5B8A5B25F279}">
      <dgm:prSet/>
      <dgm:spPr/>
      <dgm:t>
        <a:bodyPr/>
        <a:lstStyle/>
        <a:p>
          <a:endParaRPr lang="ru-RU"/>
        </a:p>
      </dgm:t>
    </dgm:pt>
    <dgm:pt modelId="{7B0E09D9-3164-4FBF-BDD7-F185052DDF9E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Рациональные числа</a:t>
          </a:r>
          <a:endParaRPr lang="ru-RU" dirty="0"/>
        </a:p>
      </dgm:t>
    </dgm:pt>
    <dgm:pt modelId="{4EE76A34-D53D-4429-BF8F-7C1BB7AAE9F2}" type="parTrans" cxnId="{B6490E38-144F-49F5-9CA3-1CE563864991}">
      <dgm:prSet/>
      <dgm:spPr/>
      <dgm:t>
        <a:bodyPr/>
        <a:lstStyle/>
        <a:p>
          <a:endParaRPr lang="ru-RU"/>
        </a:p>
      </dgm:t>
    </dgm:pt>
    <dgm:pt modelId="{A115529A-0A19-4C3A-82FD-EF61651CD392}" type="sibTrans" cxnId="{B6490E38-144F-49F5-9CA3-1CE563864991}">
      <dgm:prSet/>
      <dgm:spPr/>
      <dgm:t>
        <a:bodyPr/>
        <a:lstStyle/>
        <a:p>
          <a:endParaRPr lang="ru-RU"/>
        </a:p>
      </dgm:t>
    </dgm:pt>
    <dgm:pt modelId="{4C6F07F4-27D2-4DAB-9779-FB54E6B06EA1}">
      <dgm:prSet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скидки • изменения • сравнение</a:t>
          </a:r>
          <a:r>
            <a:rPr lang="ru-RU" dirty="0" smtClean="0"/>
            <a:t> </a:t>
          </a:r>
          <a:endParaRPr lang="ru-RU" dirty="0"/>
        </a:p>
      </dgm:t>
    </dgm:pt>
    <dgm:pt modelId="{A6416ED1-AFDE-4DF1-B94D-4C795DA1282E}" type="parTrans" cxnId="{7ABB8BFA-A340-4E88-B544-A928BB806939}">
      <dgm:prSet/>
      <dgm:spPr/>
    </dgm:pt>
    <dgm:pt modelId="{13CBA7CF-3332-4CF2-BD0C-3EA664E207C5}" type="sibTrans" cxnId="{7ABB8BFA-A340-4E88-B544-A928BB806939}">
      <dgm:prSet/>
      <dgm:spPr/>
    </dgm:pt>
    <dgm:pt modelId="{80810811-82D4-498D-944F-04A1959E9AA2}">
      <dgm:prSet/>
      <dgm:spPr/>
      <dgm:t>
        <a:bodyPr/>
        <a:lstStyle/>
        <a:p>
          <a:r>
            <a:rPr lang="ru-RU" smtClean="0">
              <a:solidFill>
                <a:srgbClr val="253041"/>
              </a:solidFill>
              <a:latin typeface="Aptos"/>
            </a:rPr>
            <a:t>масштаб • скорость • рецепты</a:t>
          </a:r>
          <a:endParaRPr lang="ru-RU"/>
        </a:p>
      </dgm:t>
    </dgm:pt>
    <dgm:pt modelId="{24D4B343-F1DC-4056-9577-30C544CD34D4}" type="parTrans" cxnId="{AB5A9ED8-D85C-4C4B-80FE-C1359BB52E4A}">
      <dgm:prSet/>
      <dgm:spPr/>
    </dgm:pt>
    <dgm:pt modelId="{A186DD0D-3244-407C-A22E-C87DDE9EBCDB}" type="sibTrans" cxnId="{AB5A9ED8-D85C-4C4B-80FE-C1359BB52E4A}">
      <dgm:prSet/>
      <dgm:spPr/>
    </dgm:pt>
    <dgm:pt modelId="{D6CCEDBF-5EAD-47B7-A935-35AC14985188}">
      <dgm:prSet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смысл знака • вычислительная точность</a:t>
          </a:r>
          <a:endParaRPr lang="ru-RU" dirty="0"/>
        </a:p>
      </dgm:t>
    </dgm:pt>
    <dgm:pt modelId="{40E17375-F962-4B05-AC20-3B55C90D3C29}" type="parTrans" cxnId="{3BB478E3-843F-4B52-965E-8279089AD1DE}">
      <dgm:prSet/>
      <dgm:spPr/>
    </dgm:pt>
    <dgm:pt modelId="{3DB3AB9B-4AD0-43B1-A0F9-EFE79BFF875F}" type="sibTrans" cxnId="{3BB478E3-843F-4B52-965E-8279089AD1DE}">
      <dgm:prSet/>
      <dgm:spPr/>
    </dgm:pt>
    <dgm:pt modelId="{4B2A49F4-1679-4A37-89E1-C33CEDF2DF53}">
      <dgm:prSet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Графики и данные</a:t>
          </a:r>
          <a:endParaRPr lang="ru-RU" dirty="0"/>
        </a:p>
      </dgm:t>
    </dgm:pt>
    <dgm:pt modelId="{8F0E59D1-243F-41F1-8F44-1F79AB78CC1B}" type="parTrans" cxnId="{B0F9BF6D-231D-48E0-825F-D2831F039A55}">
      <dgm:prSet/>
      <dgm:spPr/>
    </dgm:pt>
    <dgm:pt modelId="{95651B83-C487-44DC-9B82-A42DD6FD29BC}" type="sibTrans" cxnId="{B0F9BF6D-231D-48E0-825F-D2831F039A55}">
      <dgm:prSet/>
      <dgm:spPr/>
    </dgm:pt>
    <dgm:pt modelId="{B5235E24-4D57-4902-9EC2-FF8BDB44E09E}">
      <dgm:prSet/>
      <dgm:spPr/>
      <dgm:t>
        <a:bodyPr/>
        <a:lstStyle/>
        <a:p>
          <a:r>
            <a:rPr lang="ru-RU" smtClean="0">
              <a:solidFill>
                <a:srgbClr val="253041"/>
              </a:solidFill>
              <a:latin typeface="Aptos"/>
            </a:rPr>
            <a:t>читать • сравнивать • делать вывод</a:t>
          </a:r>
          <a:endParaRPr lang="ru-RU"/>
        </a:p>
      </dgm:t>
    </dgm:pt>
    <dgm:pt modelId="{019E0BAD-EC4E-4326-BBCA-BFA7C47732CA}" type="parTrans" cxnId="{E485A4F1-46D6-4465-976F-4E9BF3B699BF}">
      <dgm:prSet/>
      <dgm:spPr/>
    </dgm:pt>
    <dgm:pt modelId="{581CA227-D45D-45D1-988E-E14E3939F0A5}" type="sibTrans" cxnId="{E485A4F1-46D6-4465-976F-4E9BF3B699BF}">
      <dgm:prSet/>
      <dgm:spPr/>
    </dgm:pt>
    <dgm:pt modelId="{49762BCE-46FD-40F7-92BC-A32D36ECE5D9}" type="pres">
      <dgm:prSet presAssocID="{EC17FC04-930F-42A0-B281-310BF388E88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75699E-B879-46E8-A408-CBE86F0FD84D}" type="pres">
      <dgm:prSet presAssocID="{34E066A8-F7F2-454B-A408-D5D8A22F8D64}" presName="parentLin" presStyleCnt="0"/>
      <dgm:spPr/>
    </dgm:pt>
    <dgm:pt modelId="{B4978EF2-CADC-4ED5-A43C-AEFF46FA69D4}" type="pres">
      <dgm:prSet presAssocID="{34E066A8-F7F2-454B-A408-D5D8A22F8D6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C790AAA-9402-4450-B6C5-84B4895E071B}" type="pres">
      <dgm:prSet presAssocID="{34E066A8-F7F2-454B-A408-D5D8A22F8D6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EC29E7-69A1-45B7-B037-7E2BFFCD08C2}" type="pres">
      <dgm:prSet presAssocID="{34E066A8-F7F2-454B-A408-D5D8A22F8D64}" presName="negativeSpace" presStyleCnt="0"/>
      <dgm:spPr/>
    </dgm:pt>
    <dgm:pt modelId="{4D5F7E56-08DC-415A-9D6F-CFEB7BB770F4}" type="pres">
      <dgm:prSet presAssocID="{34E066A8-F7F2-454B-A408-D5D8A22F8D64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5EE15-CBB4-4C1C-A3DB-94CF9B7A9C83}" type="pres">
      <dgm:prSet presAssocID="{602216E8-AFEA-4F3B-9E58-3159E3200944}" presName="spaceBetweenRectangles" presStyleCnt="0"/>
      <dgm:spPr/>
    </dgm:pt>
    <dgm:pt modelId="{39B960F4-1F98-49FA-88BC-70DFC6B5E7DD}" type="pres">
      <dgm:prSet presAssocID="{E9EEFAB5-7152-4F38-A31D-8307675E9697}" presName="parentLin" presStyleCnt="0"/>
      <dgm:spPr/>
    </dgm:pt>
    <dgm:pt modelId="{337D6DD1-9F08-4FE6-BF88-65A624D35A45}" type="pres">
      <dgm:prSet presAssocID="{E9EEFAB5-7152-4F38-A31D-8307675E9697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537CA82-AD59-4C1A-BFBF-87723FC6B23E}" type="pres">
      <dgm:prSet presAssocID="{E9EEFAB5-7152-4F38-A31D-8307675E969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42CDB-E11C-48DD-BCB9-D249484DC125}" type="pres">
      <dgm:prSet presAssocID="{E9EEFAB5-7152-4F38-A31D-8307675E9697}" presName="negativeSpace" presStyleCnt="0"/>
      <dgm:spPr/>
    </dgm:pt>
    <dgm:pt modelId="{6333A091-29A1-4BBD-BBFC-23E463D308B7}" type="pres">
      <dgm:prSet presAssocID="{E9EEFAB5-7152-4F38-A31D-8307675E9697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0665A3-BF29-4A86-9E8D-11CF5FB8CDF4}" type="pres">
      <dgm:prSet presAssocID="{B04E3C56-9D99-46B5-A0C6-4B9B107A1A50}" presName="spaceBetweenRectangles" presStyleCnt="0"/>
      <dgm:spPr/>
    </dgm:pt>
    <dgm:pt modelId="{2D3CD056-79E4-4AB5-BAB5-E36E681DA519}" type="pres">
      <dgm:prSet presAssocID="{7B0E09D9-3164-4FBF-BDD7-F185052DDF9E}" presName="parentLin" presStyleCnt="0"/>
      <dgm:spPr/>
    </dgm:pt>
    <dgm:pt modelId="{A577CB3B-35FC-47B6-9747-4B1BA23390E3}" type="pres">
      <dgm:prSet presAssocID="{7B0E09D9-3164-4FBF-BDD7-F185052DDF9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3614EA7F-5FDF-41A5-B811-907AA7628D5D}" type="pres">
      <dgm:prSet presAssocID="{7B0E09D9-3164-4FBF-BDD7-F185052DDF9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560B14-CA86-4BF3-85BD-1EBF222F0643}" type="pres">
      <dgm:prSet presAssocID="{7B0E09D9-3164-4FBF-BDD7-F185052DDF9E}" presName="negativeSpace" presStyleCnt="0"/>
      <dgm:spPr/>
    </dgm:pt>
    <dgm:pt modelId="{5B14B8FD-15BF-48F3-B99B-26576F04FF4C}" type="pres">
      <dgm:prSet presAssocID="{7B0E09D9-3164-4FBF-BDD7-F185052DDF9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836F9D-A699-4ABB-9EE9-4B9FFF33B25C}" type="pres">
      <dgm:prSet presAssocID="{A115529A-0A19-4C3A-82FD-EF61651CD392}" presName="spaceBetweenRectangles" presStyleCnt="0"/>
      <dgm:spPr/>
    </dgm:pt>
    <dgm:pt modelId="{82C41E61-F098-419F-BB28-F0892DA38146}" type="pres">
      <dgm:prSet presAssocID="{4B2A49F4-1679-4A37-89E1-C33CEDF2DF53}" presName="parentLin" presStyleCnt="0"/>
      <dgm:spPr/>
    </dgm:pt>
    <dgm:pt modelId="{14245EFD-EE58-48D5-B8D8-8107CC771267}" type="pres">
      <dgm:prSet presAssocID="{4B2A49F4-1679-4A37-89E1-C33CEDF2DF53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AAE1E1A9-CA85-4723-844E-370E7B7DBD92}" type="pres">
      <dgm:prSet presAssocID="{4B2A49F4-1679-4A37-89E1-C33CEDF2DF5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CC720-FD56-430F-B95B-3C8207904334}" type="pres">
      <dgm:prSet presAssocID="{4B2A49F4-1679-4A37-89E1-C33CEDF2DF53}" presName="negativeSpace" presStyleCnt="0"/>
      <dgm:spPr/>
    </dgm:pt>
    <dgm:pt modelId="{BCA2DD6A-ECF1-499E-AF57-6034BB3A0949}" type="pres">
      <dgm:prSet presAssocID="{4B2A49F4-1679-4A37-89E1-C33CEDF2DF5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5A9ED8-D85C-4C4B-80FE-C1359BB52E4A}" srcId="{E9EEFAB5-7152-4F38-A31D-8307675E9697}" destId="{80810811-82D4-498D-944F-04A1959E9AA2}" srcOrd="0" destOrd="0" parTransId="{24D4B343-F1DC-4056-9577-30C544CD34D4}" sibTransId="{A186DD0D-3244-407C-A22E-C87DDE9EBCDB}"/>
    <dgm:cxn modelId="{BC37F2E9-BA85-4A33-B582-BD21B727F8F3}" type="presOf" srcId="{34E066A8-F7F2-454B-A408-D5D8A22F8D64}" destId="{B4978EF2-CADC-4ED5-A43C-AEFF46FA69D4}" srcOrd="0" destOrd="0" presId="urn:microsoft.com/office/officeart/2005/8/layout/list1"/>
    <dgm:cxn modelId="{E485A4F1-46D6-4465-976F-4E9BF3B699BF}" srcId="{4B2A49F4-1679-4A37-89E1-C33CEDF2DF53}" destId="{B5235E24-4D57-4902-9EC2-FF8BDB44E09E}" srcOrd="0" destOrd="0" parTransId="{019E0BAD-EC4E-4326-BBCA-BFA7C47732CA}" sibTransId="{581CA227-D45D-45D1-988E-E14E3939F0A5}"/>
    <dgm:cxn modelId="{B0F9BF6D-231D-48E0-825F-D2831F039A55}" srcId="{EC17FC04-930F-42A0-B281-310BF388E88F}" destId="{4B2A49F4-1679-4A37-89E1-C33CEDF2DF53}" srcOrd="3" destOrd="0" parTransId="{8F0E59D1-243F-41F1-8F44-1F79AB78CC1B}" sibTransId="{95651B83-C487-44DC-9B82-A42DD6FD29BC}"/>
    <dgm:cxn modelId="{680DA0A9-3A18-4DC7-91B6-9E9A9B35D353}" type="presOf" srcId="{80810811-82D4-498D-944F-04A1959E9AA2}" destId="{6333A091-29A1-4BBD-BBFC-23E463D308B7}" srcOrd="0" destOrd="0" presId="urn:microsoft.com/office/officeart/2005/8/layout/list1"/>
    <dgm:cxn modelId="{13550F2C-B3DA-48A8-B144-A15B04682B3D}" type="presOf" srcId="{EC17FC04-930F-42A0-B281-310BF388E88F}" destId="{49762BCE-46FD-40F7-92BC-A32D36ECE5D9}" srcOrd="0" destOrd="0" presId="urn:microsoft.com/office/officeart/2005/8/layout/list1"/>
    <dgm:cxn modelId="{15D4AAC3-33EB-4BB2-A016-2FB480EB06BA}" type="presOf" srcId="{E9EEFAB5-7152-4F38-A31D-8307675E9697}" destId="{337D6DD1-9F08-4FE6-BF88-65A624D35A45}" srcOrd="0" destOrd="0" presId="urn:microsoft.com/office/officeart/2005/8/layout/list1"/>
    <dgm:cxn modelId="{D9622BB0-CB9A-451E-B1CB-059CA3932BA3}" type="presOf" srcId="{D6CCEDBF-5EAD-47B7-A935-35AC14985188}" destId="{5B14B8FD-15BF-48F3-B99B-26576F04FF4C}" srcOrd="0" destOrd="0" presId="urn:microsoft.com/office/officeart/2005/8/layout/list1"/>
    <dgm:cxn modelId="{92710732-D6ED-495F-9645-4D8687A2D7E4}" type="presOf" srcId="{7B0E09D9-3164-4FBF-BDD7-F185052DDF9E}" destId="{A577CB3B-35FC-47B6-9747-4B1BA23390E3}" srcOrd="0" destOrd="0" presId="urn:microsoft.com/office/officeart/2005/8/layout/list1"/>
    <dgm:cxn modelId="{FD64E92F-857F-4B79-87B8-D60F92A9ACDD}" type="presOf" srcId="{E9EEFAB5-7152-4F38-A31D-8307675E9697}" destId="{3537CA82-AD59-4C1A-BFBF-87723FC6B23E}" srcOrd="1" destOrd="0" presId="urn:microsoft.com/office/officeart/2005/8/layout/list1"/>
    <dgm:cxn modelId="{8D22FC5A-AD05-43BF-B24A-DEC49F62CD69}" type="presOf" srcId="{4B2A49F4-1679-4A37-89E1-C33CEDF2DF53}" destId="{AAE1E1A9-CA85-4723-844E-370E7B7DBD92}" srcOrd="1" destOrd="0" presId="urn:microsoft.com/office/officeart/2005/8/layout/list1"/>
    <dgm:cxn modelId="{71E51B8F-E852-4CD0-A397-0E4E7D3461C1}" type="presOf" srcId="{B5235E24-4D57-4902-9EC2-FF8BDB44E09E}" destId="{BCA2DD6A-ECF1-499E-AF57-6034BB3A0949}" srcOrd="0" destOrd="0" presId="urn:microsoft.com/office/officeart/2005/8/layout/list1"/>
    <dgm:cxn modelId="{7ABB8BFA-A340-4E88-B544-A928BB806939}" srcId="{34E066A8-F7F2-454B-A408-D5D8A22F8D64}" destId="{4C6F07F4-27D2-4DAB-9779-FB54E6B06EA1}" srcOrd="0" destOrd="0" parTransId="{A6416ED1-AFDE-4DF1-B94D-4C795DA1282E}" sibTransId="{13CBA7CF-3332-4CF2-BD0C-3EA664E207C5}"/>
    <dgm:cxn modelId="{233E8230-8990-4A41-8F23-68E24E909D12}" type="presOf" srcId="{7B0E09D9-3164-4FBF-BDD7-F185052DDF9E}" destId="{3614EA7F-5FDF-41A5-B811-907AA7628D5D}" srcOrd="1" destOrd="0" presId="urn:microsoft.com/office/officeart/2005/8/layout/list1"/>
    <dgm:cxn modelId="{86D61846-AAE3-4C6E-973B-6B89AF66F462}" type="presOf" srcId="{4C6F07F4-27D2-4DAB-9779-FB54E6B06EA1}" destId="{4D5F7E56-08DC-415A-9D6F-CFEB7BB770F4}" srcOrd="0" destOrd="0" presId="urn:microsoft.com/office/officeart/2005/8/layout/list1"/>
    <dgm:cxn modelId="{3BB478E3-843F-4B52-965E-8279089AD1DE}" srcId="{7B0E09D9-3164-4FBF-BDD7-F185052DDF9E}" destId="{D6CCEDBF-5EAD-47B7-A935-35AC14985188}" srcOrd="0" destOrd="0" parTransId="{40E17375-F962-4B05-AC20-3B55C90D3C29}" sibTransId="{3DB3AB9B-4AD0-43B1-A0F9-EFE79BFF875F}"/>
    <dgm:cxn modelId="{B6490E38-144F-49F5-9CA3-1CE563864991}" srcId="{EC17FC04-930F-42A0-B281-310BF388E88F}" destId="{7B0E09D9-3164-4FBF-BDD7-F185052DDF9E}" srcOrd="2" destOrd="0" parTransId="{4EE76A34-D53D-4429-BF8F-7C1BB7AAE9F2}" sibTransId="{A115529A-0A19-4C3A-82FD-EF61651CD392}"/>
    <dgm:cxn modelId="{FFE0D7BC-EC53-4A72-AF50-5B8A5B25F279}" srcId="{EC17FC04-930F-42A0-B281-310BF388E88F}" destId="{E9EEFAB5-7152-4F38-A31D-8307675E9697}" srcOrd="1" destOrd="0" parTransId="{99333091-CFD0-4E13-B8E7-B959361AC814}" sibTransId="{B04E3C56-9D99-46B5-A0C6-4B9B107A1A50}"/>
    <dgm:cxn modelId="{89586582-9119-4A85-A833-E7B30492416D}" type="presOf" srcId="{34E066A8-F7F2-454B-A408-D5D8A22F8D64}" destId="{0C790AAA-9402-4450-B6C5-84B4895E071B}" srcOrd="1" destOrd="0" presId="urn:microsoft.com/office/officeart/2005/8/layout/list1"/>
    <dgm:cxn modelId="{C9A5B4A9-09E2-4E15-9F9A-A30150FE7750}" srcId="{EC17FC04-930F-42A0-B281-310BF388E88F}" destId="{34E066A8-F7F2-454B-A408-D5D8A22F8D64}" srcOrd="0" destOrd="0" parTransId="{3DE4DD63-FB9E-4308-81FD-18B07B324EA8}" sibTransId="{602216E8-AFEA-4F3B-9E58-3159E3200944}"/>
    <dgm:cxn modelId="{DBF3B662-F6BA-4A39-986A-C8C871C1156F}" type="presOf" srcId="{4B2A49F4-1679-4A37-89E1-C33CEDF2DF53}" destId="{14245EFD-EE58-48D5-B8D8-8107CC771267}" srcOrd="0" destOrd="0" presId="urn:microsoft.com/office/officeart/2005/8/layout/list1"/>
    <dgm:cxn modelId="{06E24B8D-D19B-4EB7-9D6E-A980E290F26E}" type="presParOf" srcId="{49762BCE-46FD-40F7-92BC-A32D36ECE5D9}" destId="{E275699E-B879-46E8-A408-CBE86F0FD84D}" srcOrd="0" destOrd="0" presId="urn:microsoft.com/office/officeart/2005/8/layout/list1"/>
    <dgm:cxn modelId="{A28B57A4-9FD3-436D-A073-851030AF9809}" type="presParOf" srcId="{E275699E-B879-46E8-A408-CBE86F0FD84D}" destId="{B4978EF2-CADC-4ED5-A43C-AEFF46FA69D4}" srcOrd="0" destOrd="0" presId="urn:microsoft.com/office/officeart/2005/8/layout/list1"/>
    <dgm:cxn modelId="{F0F7DF00-FC4C-498D-8A72-577926385D6C}" type="presParOf" srcId="{E275699E-B879-46E8-A408-CBE86F0FD84D}" destId="{0C790AAA-9402-4450-B6C5-84B4895E071B}" srcOrd="1" destOrd="0" presId="urn:microsoft.com/office/officeart/2005/8/layout/list1"/>
    <dgm:cxn modelId="{9F7950A3-A16B-4A0F-A5A3-15ED9B7DB165}" type="presParOf" srcId="{49762BCE-46FD-40F7-92BC-A32D36ECE5D9}" destId="{26EC29E7-69A1-45B7-B037-7E2BFFCD08C2}" srcOrd="1" destOrd="0" presId="urn:microsoft.com/office/officeart/2005/8/layout/list1"/>
    <dgm:cxn modelId="{40002A8D-E784-413D-AC6C-255A043C7FDC}" type="presParOf" srcId="{49762BCE-46FD-40F7-92BC-A32D36ECE5D9}" destId="{4D5F7E56-08DC-415A-9D6F-CFEB7BB770F4}" srcOrd="2" destOrd="0" presId="urn:microsoft.com/office/officeart/2005/8/layout/list1"/>
    <dgm:cxn modelId="{42F5E89E-C606-4811-94B4-2C1DBAAD1A21}" type="presParOf" srcId="{49762BCE-46FD-40F7-92BC-A32D36ECE5D9}" destId="{3025EE15-CBB4-4C1C-A3DB-94CF9B7A9C83}" srcOrd="3" destOrd="0" presId="urn:microsoft.com/office/officeart/2005/8/layout/list1"/>
    <dgm:cxn modelId="{B917DAE9-0143-4D8A-961F-D9EB3317E78E}" type="presParOf" srcId="{49762BCE-46FD-40F7-92BC-A32D36ECE5D9}" destId="{39B960F4-1F98-49FA-88BC-70DFC6B5E7DD}" srcOrd="4" destOrd="0" presId="urn:microsoft.com/office/officeart/2005/8/layout/list1"/>
    <dgm:cxn modelId="{EC8D2725-06B5-4896-BD9C-4C3CCC1DACAE}" type="presParOf" srcId="{39B960F4-1F98-49FA-88BC-70DFC6B5E7DD}" destId="{337D6DD1-9F08-4FE6-BF88-65A624D35A45}" srcOrd="0" destOrd="0" presId="urn:microsoft.com/office/officeart/2005/8/layout/list1"/>
    <dgm:cxn modelId="{536C5729-94D0-4CC5-9882-BEEC751F262E}" type="presParOf" srcId="{39B960F4-1F98-49FA-88BC-70DFC6B5E7DD}" destId="{3537CA82-AD59-4C1A-BFBF-87723FC6B23E}" srcOrd="1" destOrd="0" presId="urn:microsoft.com/office/officeart/2005/8/layout/list1"/>
    <dgm:cxn modelId="{7DEB8769-B147-4BC2-A094-7D84CE7D7949}" type="presParOf" srcId="{49762BCE-46FD-40F7-92BC-A32D36ECE5D9}" destId="{F1A42CDB-E11C-48DD-BCB9-D249484DC125}" srcOrd="5" destOrd="0" presId="urn:microsoft.com/office/officeart/2005/8/layout/list1"/>
    <dgm:cxn modelId="{2ACF75F3-9F38-4F74-9907-3281E1035E26}" type="presParOf" srcId="{49762BCE-46FD-40F7-92BC-A32D36ECE5D9}" destId="{6333A091-29A1-4BBD-BBFC-23E463D308B7}" srcOrd="6" destOrd="0" presId="urn:microsoft.com/office/officeart/2005/8/layout/list1"/>
    <dgm:cxn modelId="{F1AAD222-32BD-4570-A02E-17B30EA1EE86}" type="presParOf" srcId="{49762BCE-46FD-40F7-92BC-A32D36ECE5D9}" destId="{FD0665A3-BF29-4A86-9E8D-11CF5FB8CDF4}" srcOrd="7" destOrd="0" presId="urn:microsoft.com/office/officeart/2005/8/layout/list1"/>
    <dgm:cxn modelId="{993D5F7C-EE6C-4E75-AB5E-A4E47543D4B8}" type="presParOf" srcId="{49762BCE-46FD-40F7-92BC-A32D36ECE5D9}" destId="{2D3CD056-79E4-4AB5-BAB5-E36E681DA519}" srcOrd="8" destOrd="0" presId="urn:microsoft.com/office/officeart/2005/8/layout/list1"/>
    <dgm:cxn modelId="{36E6EED6-75AE-4AB7-B90B-9322F4C3537C}" type="presParOf" srcId="{2D3CD056-79E4-4AB5-BAB5-E36E681DA519}" destId="{A577CB3B-35FC-47B6-9747-4B1BA23390E3}" srcOrd="0" destOrd="0" presId="urn:microsoft.com/office/officeart/2005/8/layout/list1"/>
    <dgm:cxn modelId="{BA8C76D6-4425-4EBA-B868-F65854B6F16C}" type="presParOf" srcId="{2D3CD056-79E4-4AB5-BAB5-E36E681DA519}" destId="{3614EA7F-5FDF-41A5-B811-907AA7628D5D}" srcOrd="1" destOrd="0" presId="urn:microsoft.com/office/officeart/2005/8/layout/list1"/>
    <dgm:cxn modelId="{6D90056D-005C-46AE-A819-3763FA990C52}" type="presParOf" srcId="{49762BCE-46FD-40F7-92BC-A32D36ECE5D9}" destId="{40560B14-CA86-4BF3-85BD-1EBF222F0643}" srcOrd="9" destOrd="0" presId="urn:microsoft.com/office/officeart/2005/8/layout/list1"/>
    <dgm:cxn modelId="{D6344F07-D19E-420E-BFCC-02C99D130F8B}" type="presParOf" srcId="{49762BCE-46FD-40F7-92BC-A32D36ECE5D9}" destId="{5B14B8FD-15BF-48F3-B99B-26576F04FF4C}" srcOrd="10" destOrd="0" presId="urn:microsoft.com/office/officeart/2005/8/layout/list1"/>
    <dgm:cxn modelId="{CBE198DA-0B12-4794-9510-8AC223EE2721}" type="presParOf" srcId="{49762BCE-46FD-40F7-92BC-A32D36ECE5D9}" destId="{E3836F9D-A699-4ABB-9EE9-4B9FFF33B25C}" srcOrd="11" destOrd="0" presId="urn:microsoft.com/office/officeart/2005/8/layout/list1"/>
    <dgm:cxn modelId="{EAAA8D98-B0BB-4E41-BADC-22EA5A9AD53E}" type="presParOf" srcId="{49762BCE-46FD-40F7-92BC-A32D36ECE5D9}" destId="{82C41E61-F098-419F-BB28-F0892DA38146}" srcOrd="12" destOrd="0" presId="urn:microsoft.com/office/officeart/2005/8/layout/list1"/>
    <dgm:cxn modelId="{D2549A0C-04A3-4E14-A6A2-DF2AB261E2FB}" type="presParOf" srcId="{82C41E61-F098-419F-BB28-F0892DA38146}" destId="{14245EFD-EE58-48D5-B8D8-8107CC771267}" srcOrd="0" destOrd="0" presId="urn:microsoft.com/office/officeart/2005/8/layout/list1"/>
    <dgm:cxn modelId="{9B6D2547-4761-4099-A5E0-C94D907619F5}" type="presParOf" srcId="{82C41E61-F098-419F-BB28-F0892DA38146}" destId="{AAE1E1A9-CA85-4723-844E-370E7B7DBD92}" srcOrd="1" destOrd="0" presId="urn:microsoft.com/office/officeart/2005/8/layout/list1"/>
    <dgm:cxn modelId="{85E81483-2630-43B0-A690-EB56F11C27A6}" type="presParOf" srcId="{49762BCE-46FD-40F7-92BC-A32D36ECE5D9}" destId="{44FCC720-FD56-430F-B95B-3C8207904334}" srcOrd="13" destOrd="0" presId="urn:microsoft.com/office/officeart/2005/8/layout/list1"/>
    <dgm:cxn modelId="{F9AFF8C0-12CC-4261-8B0C-7275F9A8A4FE}" type="presParOf" srcId="{49762BCE-46FD-40F7-92BC-A32D36ECE5D9}" destId="{BCA2DD6A-ECF1-499E-AF57-6034BB3A094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47006E-5812-4EE2-8EB1-EDFF6CCEC918}" type="doc">
      <dgm:prSet loTypeId="urn:microsoft.com/office/officeart/2005/8/layout/process1" loCatId="process" qsTypeId="urn:microsoft.com/office/officeart/2005/8/quickstyle/simple2" qsCatId="simple" csTypeId="urn:microsoft.com/office/officeart/2005/8/colors/accent2_1" csCatId="accent2" phldr="1"/>
      <dgm:spPr/>
    </dgm:pt>
    <dgm:pt modelId="{4916913F-1E3B-4339-ADB1-E98AA017C27F}">
      <dgm:prSet phldrT="[Текст]" custT="1"/>
      <dgm:spPr/>
      <dgm:t>
        <a:bodyPr/>
        <a:lstStyle/>
        <a:p>
          <a:r>
            <a:rPr lang="ru-RU" sz="1200" b="1" u="sng" dirty="0" smtClean="0">
              <a:solidFill>
                <a:srgbClr val="9B4A07"/>
              </a:solidFill>
            </a:rPr>
            <a:t>ситуация</a:t>
          </a:r>
          <a:endParaRPr lang="ru-RU" sz="1200" b="1" u="sng" dirty="0">
            <a:solidFill>
              <a:srgbClr val="9B4A07"/>
            </a:solidFill>
          </a:endParaRPr>
        </a:p>
      </dgm:t>
    </dgm:pt>
    <dgm:pt modelId="{8F2830D8-BD82-4AEF-B445-93AC379A428E}" type="parTrans" cxnId="{B9E88307-CFA7-44EB-91AF-1B3BC5607073}">
      <dgm:prSet/>
      <dgm:spPr/>
      <dgm:t>
        <a:bodyPr/>
        <a:lstStyle/>
        <a:p>
          <a:endParaRPr lang="ru-RU"/>
        </a:p>
      </dgm:t>
    </dgm:pt>
    <dgm:pt modelId="{E3A1586D-C3DB-4846-A0A6-B9436C2FF99B}" type="sibTrans" cxnId="{B9E88307-CFA7-44EB-91AF-1B3BC5607073}">
      <dgm:prSet/>
      <dgm:spPr/>
      <dgm:t>
        <a:bodyPr/>
        <a:lstStyle/>
        <a:p>
          <a:endParaRPr lang="ru-RU"/>
        </a:p>
      </dgm:t>
    </dgm:pt>
    <dgm:pt modelId="{F233AC58-0E2B-414A-B29D-3C3388294006}">
      <dgm:prSet phldrT="[Текст]" custT="1"/>
      <dgm:spPr/>
      <dgm:t>
        <a:bodyPr/>
        <a:lstStyle/>
        <a:p>
          <a:r>
            <a:rPr lang="ru-RU" sz="1200" b="1" u="sng" dirty="0" smtClean="0">
              <a:solidFill>
                <a:srgbClr val="9B4A07"/>
              </a:solidFill>
            </a:rPr>
            <a:t>модель</a:t>
          </a:r>
          <a:endParaRPr lang="ru-RU" sz="1200" b="1" u="sng" dirty="0">
            <a:solidFill>
              <a:srgbClr val="9B4A07"/>
            </a:solidFill>
          </a:endParaRPr>
        </a:p>
      </dgm:t>
    </dgm:pt>
    <dgm:pt modelId="{6E7FE059-4420-4953-A3DC-83C151AE211F}" type="parTrans" cxnId="{D9B2B022-6979-4749-B534-DA05EDD37623}">
      <dgm:prSet/>
      <dgm:spPr/>
      <dgm:t>
        <a:bodyPr/>
        <a:lstStyle/>
        <a:p>
          <a:endParaRPr lang="ru-RU"/>
        </a:p>
      </dgm:t>
    </dgm:pt>
    <dgm:pt modelId="{F154783B-B55B-419E-A856-5588E7880B74}" type="sibTrans" cxnId="{D9B2B022-6979-4749-B534-DA05EDD37623}">
      <dgm:prSet/>
      <dgm:spPr/>
      <dgm:t>
        <a:bodyPr/>
        <a:lstStyle/>
        <a:p>
          <a:endParaRPr lang="ru-RU"/>
        </a:p>
      </dgm:t>
    </dgm:pt>
    <dgm:pt modelId="{7C626719-0538-457D-AA5E-77933B038454}">
      <dgm:prSet phldrT="[Текст]" custT="1"/>
      <dgm:spPr/>
      <dgm:t>
        <a:bodyPr/>
        <a:lstStyle/>
        <a:p>
          <a:r>
            <a:rPr lang="ru-RU" sz="1200" b="1" u="sng" dirty="0" smtClean="0">
              <a:solidFill>
                <a:srgbClr val="9B4A07"/>
              </a:solidFill>
            </a:rPr>
            <a:t>математика</a:t>
          </a:r>
          <a:endParaRPr lang="ru-RU" sz="1200" b="1" u="sng" dirty="0">
            <a:solidFill>
              <a:srgbClr val="9B4A07"/>
            </a:solidFill>
          </a:endParaRPr>
        </a:p>
      </dgm:t>
    </dgm:pt>
    <dgm:pt modelId="{8D4F4CBD-7DFD-4D7C-B479-EC38DFCE0EB2}" type="parTrans" cxnId="{604F9727-57E4-403F-85B0-E5A9A02896CB}">
      <dgm:prSet/>
      <dgm:spPr/>
      <dgm:t>
        <a:bodyPr/>
        <a:lstStyle/>
        <a:p>
          <a:endParaRPr lang="ru-RU"/>
        </a:p>
      </dgm:t>
    </dgm:pt>
    <dgm:pt modelId="{A6ED7364-28A2-44CA-AC65-06761F00EEAA}" type="sibTrans" cxnId="{604F9727-57E4-403F-85B0-E5A9A02896CB}">
      <dgm:prSet/>
      <dgm:spPr/>
      <dgm:t>
        <a:bodyPr/>
        <a:lstStyle/>
        <a:p>
          <a:endParaRPr lang="ru-RU"/>
        </a:p>
      </dgm:t>
    </dgm:pt>
    <dgm:pt modelId="{68ADB0D2-28AF-4CCB-8D1D-42A0064B0456}">
      <dgm:prSet phldrT="[Текст]" custT="1"/>
      <dgm:spPr/>
      <dgm:t>
        <a:bodyPr/>
        <a:lstStyle/>
        <a:p>
          <a:r>
            <a:rPr lang="ru-RU" sz="1200" b="1" u="sng" dirty="0" smtClean="0">
              <a:solidFill>
                <a:srgbClr val="9B4A07"/>
              </a:solidFill>
            </a:rPr>
            <a:t>ответ</a:t>
          </a:r>
          <a:endParaRPr lang="ru-RU" sz="1200" b="1" u="sng" dirty="0">
            <a:solidFill>
              <a:srgbClr val="9B4A07"/>
            </a:solidFill>
          </a:endParaRPr>
        </a:p>
      </dgm:t>
    </dgm:pt>
    <dgm:pt modelId="{6841965C-5C36-403C-BDF6-A1D79AD64A77}" type="parTrans" cxnId="{E673E4E9-2F1D-492D-8329-0B3E553598E3}">
      <dgm:prSet/>
      <dgm:spPr/>
      <dgm:t>
        <a:bodyPr/>
        <a:lstStyle/>
        <a:p>
          <a:endParaRPr lang="ru-RU"/>
        </a:p>
      </dgm:t>
    </dgm:pt>
    <dgm:pt modelId="{69CF9805-A78B-428C-A2A5-55C848BDF5CA}" type="sibTrans" cxnId="{E673E4E9-2F1D-492D-8329-0B3E553598E3}">
      <dgm:prSet/>
      <dgm:spPr/>
      <dgm:t>
        <a:bodyPr/>
        <a:lstStyle/>
        <a:p>
          <a:endParaRPr lang="ru-RU"/>
        </a:p>
      </dgm:t>
    </dgm:pt>
    <dgm:pt modelId="{DB095DDA-366F-4923-87BC-15C1A4A60A2C}">
      <dgm:prSet phldrT="[Текст]" custT="1"/>
      <dgm:spPr/>
      <dgm:t>
        <a:bodyPr/>
        <a:lstStyle/>
        <a:p>
          <a:r>
            <a:rPr lang="ru-RU" sz="1200" b="1" u="sng" dirty="0" smtClean="0">
              <a:solidFill>
                <a:srgbClr val="9B4A07"/>
              </a:solidFill>
            </a:rPr>
            <a:t>интерпретация</a:t>
          </a:r>
          <a:endParaRPr lang="ru-RU" sz="1200" b="1" u="sng" dirty="0">
            <a:solidFill>
              <a:srgbClr val="9B4A07"/>
            </a:solidFill>
          </a:endParaRPr>
        </a:p>
      </dgm:t>
    </dgm:pt>
    <dgm:pt modelId="{BF016F6A-549E-4DED-B350-94BFD9AF67D8}" type="parTrans" cxnId="{8600C01C-359C-4A4C-9234-F73F4F7E5BE5}">
      <dgm:prSet/>
      <dgm:spPr/>
      <dgm:t>
        <a:bodyPr/>
        <a:lstStyle/>
        <a:p>
          <a:endParaRPr lang="ru-RU"/>
        </a:p>
      </dgm:t>
    </dgm:pt>
    <dgm:pt modelId="{9E13DC99-2379-43EF-9DD2-F37D0447706D}" type="sibTrans" cxnId="{8600C01C-359C-4A4C-9234-F73F4F7E5BE5}">
      <dgm:prSet/>
      <dgm:spPr/>
      <dgm:t>
        <a:bodyPr/>
        <a:lstStyle/>
        <a:p>
          <a:endParaRPr lang="ru-RU"/>
        </a:p>
      </dgm:t>
    </dgm:pt>
    <dgm:pt modelId="{070AA052-4BBE-4C65-9E37-6111F1E83E98}" type="pres">
      <dgm:prSet presAssocID="{2347006E-5812-4EE2-8EB1-EDFF6CCEC918}" presName="Name0" presStyleCnt="0">
        <dgm:presLayoutVars>
          <dgm:dir/>
          <dgm:resizeHandles val="exact"/>
        </dgm:presLayoutVars>
      </dgm:prSet>
      <dgm:spPr/>
    </dgm:pt>
    <dgm:pt modelId="{55652BAD-985B-4C40-A0EA-9558AB482E55}" type="pres">
      <dgm:prSet presAssocID="{4916913F-1E3B-4339-ADB1-E98AA017C27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0BCAA-B4C4-4228-80DB-BD893CD9AE18}" type="pres">
      <dgm:prSet presAssocID="{E3A1586D-C3DB-4846-A0A6-B9436C2FF99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82A6A2C-89EA-4F9B-891F-5B2313BC41A0}" type="pres">
      <dgm:prSet presAssocID="{E3A1586D-C3DB-4846-A0A6-B9436C2FF99B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2F4C6A76-C74B-48B5-BB31-F5659662FA3C}" type="pres">
      <dgm:prSet presAssocID="{F233AC58-0E2B-414A-B29D-3C338829400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811FF-8E38-422C-9A63-A7EA906E8EDA}" type="pres">
      <dgm:prSet presAssocID="{F154783B-B55B-419E-A856-5588E7880B74}" presName="sibTrans" presStyleLbl="sibTrans2D1" presStyleIdx="1" presStyleCnt="4"/>
      <dgm:spPr/>
      <dgm:t>
        <a:bodyPr/>
        <a:lstStyle/>
        <a:p>
          <a:endParaRPr lang="ru-RU"/>
        </a:p>
      </dgm:t>
    </dgm:pt>
    <dgm:pt modelId="{AF2D366E-1E24-4FC1-99DF-C80FF0940601}" type="pres">
      <dgm:prSet presAssocID="{F154783B-B55B-419E-A856-5588E7880B74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D54A0EE-7635-4E0A-9DA1-AA0EDAAA4768}" type="pres">
      <dgm:prSet presAssocID="{7C626719-0538-457D-AA5E-77933B03845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AD6EF-E7B7-4432-8B9A-F0FD618A3F5C}" type="pres">
      <dgm:prSet presAssocID="{A6ED7364-28A2-44CA-AC65-06761F00EEAA}" presName="sibTrans" presStyleLbl="sibTrans2D1" presStyleIdx="2" presStyleCnt="4"/>
      <dgm:spPr/>
      <dgm:t>
        <a:bodyPr/>
        <a:lstStyle/>
        <a:p>
          <a:endParaRPr lang="ru-RU"/>
        </a:p>
      </dgm:t>
    </dgm:pt>
    <dgm:pt modelId="{41762696-2C72-488F-8F40-5564BBBB8012}" type="pres">
      <dgm:prSet presAssocID="{A6ED7364-28A2-44CA-AC65-06761F00EEAA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99AB11D-0C81-42BF-8BE4-147231EA59D1}" type="pres">
      <dgm:prSet presAssocID="{68ADB0D2-28AF-4CCB-8D1D-42A0064B045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30F152-825D-4DB2-AFD6-38B40FA88027}" type="pres">
      <dgm:prSet presAssocID="{69CF9805-A78B-428C-A2A5-55C848BDF5C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B18A340C-4E4A-4952-A6F9-B2B3AFA108BE}" type="pres">
      <dgm:prSet presAssocID="{69CF9805-A78B-428C-A2A5-55C848BDF5CA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CF9BBDB-E8E8-4394-A20B-F24A63F202E1}" type="pres">
      <dgm:prSet presAssocID="{DB095DDA-366F-4923-87BC-15C1A4A60A2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71F4CB-42E1-434C-B9E1-F9ED17511E8D}" type="presOf" srcId="{A6ED7364-28A2-44CA-AC65-06761F00EEAA}" destId="{41762696-2C72-488F-8F40-5564BBBB8012}" srcOrd="1" destOrd="0" presId="urn:microsoft.com/office/officeart/2005/8/layout/process1"/>
    <dgm:cxn modelId="{B9E88307-CFA7-44EB-91AF-1B3BC5607073}" srcId="{2347006E-5812-4EE2-8EB1-EDFF6CCEC918}" destId="{4916913F-1E3B-4339-ADB1-E98AA017C27F}" srcOrd="0" destOrd="0" parTransId="{8F2830D8-BD82-4AEF-B445-93AC379A428E}" sibTransId="{E3A1586D-C3DB-4846-A0A6-B9436C2FF99B}"/>
    <dgm:cxn modelId="{0D6575AF-C67C-40C4-9BD9-6FEB84336BAE}" type="presOf" srcId="{E3A1586D-C3DB-4846-A0A6-B9436C2FF99B}" destId="{2F20BCAA-B4C4-4228-80DB-BD893CD9AE18}" srcOrd="0" destOrd="0" presId="urn:microsoft.com/office/officeart/2005/8/layout/process1"/>
    <dgm:cxn modelId="{03BF7403-B645-4623-947F-09D11030570F}" type="presOf" srcId="{F154783B-B55B-419E-A856-5588E7880B74}" destId="{AF2D366E-1E24-4FC1-99DF-C80FF0940601}" srcOrd="1" destOrd="0" presId="urn:microsoft.com/office/officeart/2005/8/layout/process1"/>
    <dgm:cxn modelId="{F96A4219-32C7-4EA8-8F7D-D8B3534F0AF8}" type="presOf" srcId="{68ADB0D2-28AF-4CCB-8D1D-42A0064B0456}" destId="{499AB11D-0C81-42BF-8BE4-147231EA59D1}" srcOrd="0" destOrd="0" presId="urn:microsoft.com/office/officeart/2005/8/layout/process1"/>
    <dgm:cxn modelId="{105FC633-F196-4FE6-BB18-6A14DBD412E4}" type="presOf" srcId="{69CF9805-A78B-428C-A2A5-55C848BDF5CA}" destId="{7030F152-825D-4DB2-AFD6-38B40FA88027}" srcOrd="0" destOrd="0" presId="urn:microsoft.com/office/officeart/2005/8/layout/process1"/>
    <dgm:cxn modelId="{0491AC60-7C32-418E-B50E-23B8A97F4B63}" type="presOf" srcId="{F233AC58-0E2B-414A-B29D-3C3388294006}" destId="{2F4C6A76-C74B-48B5-BB31-F5659662FA3C}" srcOrd="0" destOrd="0" presId="urn:microsoft.com/office/officeart/2005/8/layout/process1"/>
    <dgm:cxn modelId="{1846325B-928B-43D0-B3D7-95C63817BB71}" type="presOf" srcId="{E3A1586D-C3DB-4846-A0A6-B9436C2FF99B}" destId="{B82A6A2C-89EA-4F9B-891F-5B2313BC41A0}" srcOrd="1" destOrd="0" presId="urn:microsoft.com/office/officeart/2005/8/layout/process1"/>
    <dgm:cxn modelId="{496BADF1-5E74-4978-97B2-CE6E8EF3711A}" type="presOf" srcId="{69CF9805-A78B-428C-A2A5-55C848BDF5CA}" destId="{B18A340C-4E4A-4952-A6F9-B2B3AFA108BE}" srcOrd="1" destOrd="0" presId="urn:microsoft.com/office/officeart/2005/8/layout/process1"/>
    <dgm:cxn modelId="{E673E4E9-2F1D-492D-8329-0B3E553598E3}" srcId="{2347006E-5812-4EE2-8EB1-EDFF6CCEC918}" destId="{68ADB0D2-28AF-4CCB-8D1D-42A0064B0456}" srcOrd="3" destOrd="0" parTransId="{6841965C-5C36-403C-BDF6-A1D79AD64A77}" sibTransId="{69CF9805-A78B-428C-A2A5-55C848BDF5CA}"/>
    <dgm:cxn modelId="{D9C7D89D-80EF-4533-A5AB-0FC53FA6F807}" type="presOf" srcId="{A6ED7364-28A2-44CA-AC65-06761F00EEAA}" destId="{D57AD6EF-E7B7-4432-8B9A-F0FD618A3F5C}" srcOrd="0" destOrd="0" presId="urn:microsoft.com/office/officeart/2005/8/layout/process1"/>
    <dgm:cxn modelId="{D9B2B022-6979-4749-B534-DA05EDD37623}" srcId="{2347006E-5812-4EE2-8EB1-EDFF6CCEC918}" destId="{F233AC58-0E2B-414A-B29D-3C3388294006}" srcOrd="1" destOrd="0" parTransId="{6E7FE059-4420-4953-A3DC-83C151AE211F}" sibTransId="{F154783B-B55B-419E-A856-5588E7880B74}"/>
    <dgm:cxn modelId="{012C3B44-0503-4BB5-9C06-D09492115B1E}" type="presOf" srcId="{F154783B-B55B-419E-A856-5588E7880B74}" destId="{A16811FF-8E38-422C-9A63-A7EA906E8EDA}" srcOrd="0" destOrd="0" presId="urn:microsoft.com/office/officeart/2005/8/layout/process1"/>
    <dgm:cxn modelId="{8600C01C-359C-4A4C-9234-F73F4F7E5BE5}" srcId="{2347006E-5812-4EE2-8EB1-EDFF6CCEC918}" destId="{DB095DDA-366F-4923-87BC-15C1A4A60A2C}" srcOrd="4" destOrd="0" parTransId="{BF016F6A-549E-4DED-B350-94BFD9AF67D8}" sibTransId="{9E13DC99-2379-43EF-9DD2-F37D0447706D}"/>
    <dgm:cxn modelId="{1A6B9E58-ED64-496E-9D5B-992127891D7D}" type="presOf" srcId="{7C626719-0538-457D-AA5E-77933B038454}" destId="{0D54A0EE-7635-4E0A-9DA1-AA0EDAAA4768}" srcOrd="0" destOrd="0" presId="urn:microsoft.com/office/officeart/2005/8/layout/process1"/>
    <dgm:cxn modelId="{9B70A500-4CCB-4448-9005-DBEFB7348213}" type="presOf" srcId="{DB095DDA-366F-4923-87BC-15C1A4A60A2C}" destId="{5CF9BBDB-E8E8-4394-A20B-F24A63F202E1}" srcOrd="0" destOrd="0" presId="urn:microsoft.com/office/officeart/2005/8/layout/process1"/>
    <dgm:cxn modelId="{547B3D33-CCF8-46B1-AB69-5F66E9140990}" type="presOf" srcId="{4916913F-1E3B-4339-ADB1-E98AA017C27F}" destId="{55652BAD-985B-4C40-A0EA-9558AB482E55}" srcOrd="0" destOrd="0" presId="urn:microsoft.com/office/officeart/2005/8/layout/process1"/>
    <dgm:cxn modelId="{604F9727-57E4-403F-85B0-E5A9A02896CB}" srcId="{2347006E-5812-4EE2-8EB1-EDFF6CCEC918}" destId="{7C626719-0538-457D-AA5E-77933B038454}" srcOrd="2" destOrd="0" parTransId="{8D4F4CBD-7DFD-4D7C-B479-EC38DFCE0EB2}" sibTransId="{A6ED7364-28A2-44CA-AC65-06761F00EEAA}"/>
    <dgm:cxn modelId="{782D41E1-75AD-438F-9CA6-654901E53F34}" type="presOf" srcId="{2347006E-5812-4EE2-8EB1-EDFF6CCEC918}" destId="{070AA052-4BBE-4C65-9E37-6111F1E83E98}" srcOrd="0" destOrd="0" presId="urn:microsoft.com/office/officeart/2005/8/layout/process1"/>
    <dgm:cxn modelId="{4B051A19-AD60-4D6A-BF37-AA41A47768BD}" type="presParOf" srcId="{070AA052-4BBE-4C65-9E37-6111F1E83E98}" destId="{55652BAD-985B-4C40-A0EA-9558AB482E55}" srcOrd="0" destOrd="0" presId="urn:microsoft.com/office/officeart/2005/8/layout/process1"/>
    <dgm:cxn modelId="{8430A1B0-7D62-404F-A0D5-8A9863D55C55}" type="presParOf" srcId="{070AA052-4BBE-4C65-9E37-6111F1E83E98}" destId="{2F20BCAA-B4C4-4228-80DB-BD893CD9AE18}" srcOrd="1" destOrd="0" presId="urn:microsoft.com/office/officeart/2005/8/layout/process1"/>
    <dgm:cxn modelId="{D3E6277D-498D-4C2C-B184-8BF16D4B6E72}" type="presParOf" srcId="{2F20BCAA-B4C4-4228-80DB-BD893CD9AE18}" destId="{B82A6A2C-89EA-4F9B-891F-5B2313BC41A0}" srcOrd="0" destOrd="0" presId="urn:microsoft.com/office/officeart/2005/8/layout/process1"/>
    <dgm:cxn modelId="{188EE0DD-875A-4EFF-83C3-D410B60E9998}" type="presParOf" srcId="{070AA052-4BBE-4C65-9E37-6111F1E83E98}" destId="{2F4C6A76-C74B-48B5-BB31-F5659662FA3C}" srcOrd="2" destOrd="0" presId="urn:microsoft.com/office/officeart/2005/8/layout/process1"/>
    <dgm:cxn modelId="{BE1A3B7B-3C81-48EC-B840-0861C7B9C076}" type="presParOf" srcId="{070AA052-4BBE-4C65-9E37-6111F1E83E98}" destId="{A16811FF-8E38-422C-9A63-A7EA906E8EDA}" srcOrd="3" destOrd="0" presId="urn:microsoft.com/office/officeart/2005/8/layout/process1"/>
    <dgm:cxn modelId="{5A3099B9-CB90-4026-BFED-0A77EC6ABB45}" type="presParOf" srcId="{A16811FF-8E38-422C-9A63-A7EA906E8EDA}" destId="{AF2D366E-1E24-4FC1-99DF-C80FF0940601}" srcOrd="0" destOrd="0" presId="urn:microsoft.com/office/officeart/2005/8/layout/process1"/>
    <dgm:cxn modelId="{7A8F86BE-48DC-458E-9D5E-53BD5BF35A75}" type="presParOf" srcId="{070AA052-4BBE-4C65-9E37-6111F1E83E98}" destId="{0D54A0EE-7635-4E0A-9DA1-AA0EDAAA4768}" srcOrd="4" destOrd="0" presId="urn:microsoft.com/office/officeart/2005/8/layout/process1"/>
    <dgm:cxn modelId="{13F3A164-5191-4A6D-BC2A-461F43E13A84}" type="presParOf" srcId="{070AA052-4BBE-4C65-9E37-6111F1E83E98}" destId="{D57AD6EF-E7B7-4432-8B9A-F0FD618A3F5C}" srcOrd="5" destOrd="0" presId="urn:microsoft.com/office/officeart/2005/8/layout/process1"/>
    <dgm:cxn modelId="{B6171D0F-1F94-4C76-BB74-A011E542EB41}" type="presParOf" srcId="{D57AD6EF-E7B7-4432-8B9A-F0FD618A3F5C}" destId="{41762696-2C72-488F-8F40-5564BBBB8012}" srcOrd="0" destOrd="0" presId="urn:microsoft.com/office/officeart/2005/8/layout/process1"/>
    <dgm:cxn modelId="{9E8C8097-4239-4D10-BFB1-F30A6D593628}" type="presParOf" srcId="{070AA052-4BBE-4C65-9E37-6111F1E83E98}" destId="{499AB11D-0C81-42BF-8BE4-147231EA59D1}" srcOrd="6" destOrd="0" presId="urn:microsoft.com/office/officeart/2005/8/layout/process1"/>
    <dgm:cxn modelId="{DF68F0A7-63AF-4373-8EE0-AA0677C7652C}" type="presParOf" srcId="{070AA052-4BBE-4C65-9E37-6111F1E83E98}" destId="{7030F152-825D-4DB2-AFD6-38B40FA88027}" srcOrd="7" destOrd="0" presId="urn:microsoft.com/office/officeart/2005/8/layout/process1"/>
    <dgm:cxn modelId="{A7725908-F789-415A-AAE3-6D0362D4A88A}" type="presParOf" srcId="{7030F152-825D-4DB2-AFD6-38B40FA88027}" destId="{B18A340C-4E4A-4952-A6F9-B2B3AFA108BE}" srcOrd="0" destOrd="0" presId="urn:microsoft.com/office/officeart/2005/8/layout/process1"/>
    <dgm:cxn modelId="{37235C41-1DD6-47AE-AE8D-2AE63CEB0F79}" type="presParOf" srcId="{070AA052-4BBE-4C65-9E37-6111F1E83E98}" destId="{5CF9BBDB-E8E8-4394-A20B-F24A63F202E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56A0EC-7660-4A89-B53B-83E5DBB58942}" type="doc">
      <dgm:prSet loTypeId="urn:microsoft.com/office/officeart/2005/8/layout/hProcess3" loCatId="process" qsTypeId="urn:microsoft.com/office/officeart/2005/8/quickstyle/simple3" qsCatId="simple" csTypeId="urn:microsoft.com/office/officeart/2005/8/colors/accent6_5" csCatId="accent6" phldr="1"/>
      <dgm:spPr/>
    </dgm:pt>
    <dgm:pt modelId="{64F1B9B4-7A1C-4CD1-AA6D-D0D16346C4B2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Пример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Такси: 150 ₽ за посадку + 30 ₽/км → составить функцию → найти стоимость 8 км → объяснить смысл результата.</a:t>
          </a:r>
          <a:endParaRPr lang="ru-RU" dirty="0"/>
        </a:p>
      </dgm:t>
    </dgm:pt>
    <dgm:pt modelId="{BCD860E1-26C7-450C-8C79-51099B36DBB4}" type="parTrans" cxnId="{53929E64-6870-4F61-9133-0BF9B2641818}">
      <dgm:prSet/>
      <dgm:spPr/>
      <dgm:t>
        <a:bodyPr/>
        <a:lstStyle/>
        <a:p>
          <a:endParaRPr lang="ru-RU"/>
        </a:p>
      </dgm:t>
    </dgm:pt>
    <dgm:pt modelId="{6707936F-3BC7-408A-8235-B227966E32E5}" type="sibTrans" cxnId="{53929E64-6870-4F61-9133-0BF9B2641818}">
      <dgm:prSet/>
      <dgm:spPr/>
      <dgm:t>
        <a:bodyPr/>
        <a:lstStyle/>
        <a:p>
          <a:endParaRPr lang="ru-RU"/>
        </a:p>
      </dgm:t>
    </dgm:pt>
    <dgm:pt modelId="{6BB6F897-EE0A-4BDD-9A3F-A623AFEFB683}" type="pres">
      <dgm:prSet presAssocID="{CD56A0EC-7660-4A89-B53B-83E5DBB58942}" presName="Name0" presStyleCnt="0">
        <dgm:presLayoutVars>
          <dgm:dir/>
          <dgm:animLvl val="lvl"/>
          <dgm:resizeHandles val="exact"/>
        </dgm:presLayoutVars>
      </dgm:prSet>
      <dgm:spPr/>
    </dgm:pt>
    <dgm:pt modelId="{BF21EC9D-4A0B-44F8-9ADC-8C0D2B570680}" type="pres">
      <dgm:prSet presAssocID="{CD56A0EC-7660-4A89-B53B-83E5DBB58942}" presName="dummy" presStyleCnt="0"/>
      <dgm:spPr/>
    </dgm:pt>
    <dgm:pt modelId="{F1DBB3FB-7525-4D03-AABA-1C93BFB0FE04}" type="pres">
      <dgm:prSet presAssocID="{CD56A0EC-7660-4A89-B53B-83E5DBB58942}" presName="linH" presStyleCnt="0"/>
      <dgm:spPr/>
    </dgm:pt>
    <dgm:pt modelId="{4E16882B-1D1E-4D64-BF47-F755F0E5239C}" type="pres">
      <dgm:prSet presAssocID="{CD56A0EC-7660-4A89-B53B-83E5DBB58942}" presName="padding1" presStyleCnt="0"/>
      <dgm:spPr/>
    </dgm:pt>
    <dgm:pt modelId="{D632CC10-981B-4A62-AA82-78E885883372}" type="pres">
      <dgm:prSet presAssocID="{64F1B9B4-7A1C-4CD1-AA6D-D0D16346C4B2}" presName="linV" presStyleCnt="0"/>
      <dgm:spPr/>
    </dgm:pt>
    <dgm:pt modelId="{D61EEF18-A05E-4490-A2CF-AF365A7DBC54}" type="pres">
      <dgm:prSet presAssocID="{64F1B9B4-7A1C-4CD1-AA6D-D0D16346C4B2}" presName="spVertical1" presStyleCnt="0"/>
      <dgm:spPr/>
    </dgm:pt>
    <dgm:pt modelId="{BE1C48D8-01B6-4006-8491-536DAC77EDF3}" type="pres">
      <dgm:prSet presAssocID="{64F1B9B4-7A1C-4CD1-AA6D-D0D16346C4B2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57B5E-5CC6-436A-BB3E-C7418DDABB07}" type="pres">
      <dgm:prSet presAssocID="{64F1B9B4-7A1C-4CD1-AA6D-D0D16346C4B2}" presName="spVertical2" presStyleCnt="0"/>
      <dgm:spPr/>
    </dgm:pt>
    <dgm:pt modelId="{3A75F093-9281-442D-86CD-C35BCDB6F3AE}" type="pres">
      <dgm:prSet presAssocID="{64F1B9B4-7A1C-4CD1-AA6D-D0D16346C4B2}" presName="spVertical3" presStyleCnt="0"/>
      <dgm:spPr/>
    </dgm:pt>
    <dgm:pt modelId="{E5A71815-40BC-4E53-A81F-98266C158AC8}" type="pres">
      <dgm:prSet presAssocID="{CD56A0EC-7660-4A89-B53B-83E5DBB58942}" presName="padding2" presStyleCnt="0"/>
      <dgm:spPr/>
    </dgm:pt>
    <dgm:pt modelId="{B14843E0-48E0-4AC7-82C3-4F033B62D54D}" type="pres">
      <dgm:prSet presAssocID="{CD56A0EC-7660-4A89-B53B-83E5DBB58942}" presName="negArrow" presStyleCnt="0"/>
      <dgm:spPr/>
    </dgm:pt>
    <dgm:pt modelId="{43E63BDB-234E-47AF-BECD-04ACD75DF5BB}" type="pres">
      <dgm:prSet presAssocID="{CD56A0EC-7660-4A89-B53B-83E5DBB58942}" presName="backgroundArrow" presStyleLbl="node1" presStyleIdx="0" presStyleCnt="1" custLinFactNeighborX="14406" custLinFactNeighborY="78716"/>
      <dgm:spPr/>
    </dgm:pt>
  </dgm:ptLst>
  <dgm:cxnLst>
    <dgm:cxn modelId="{0023E8FF-B6B6-4147-8EBF-D0D017FDF0B9}" type="presOf" srcId="{CD56A0EC-7660-4A89-B53B-83E5DBB58942}" destId="{6BB6F897-EE0A-4BDD-9A3F-A623AFEFB683}" srcOrd="0" destOrd="0" presId="urn:microsoft.com/office/officeart/2005/8/layout/hProcess3"/>
    <dgm:cxn modelId="{5948CBEB-C677-4B8C-A986-3B5E2EBB4DF6}" type="presOf" srcId="{64F1B9B4-7A1C-4CD1-AA6D-D0D16346C4B2}" destId="{BE1C48D8-01B6-4006-8491-536DAC77EDF3}" srcOrd="0" destOrd="0" presId="urn:microsoft.com/office/officeart/2005/8/layout/hProcess3"/>
    <dgm:cxn modelId="{53929E64-6870-4F61-9133-0BF9B2641818}" srcId="{CD56A0EC-7660-4A89-B53B-83E5DBB58942}" destId="{64F1B9B4-7A1C-4CD1-AA6D-D0D16346C4B2}" srcOrd="0" destOrd="0" parTransId="{BCD860E1-26C7-450C-8C79-51099B36DBB4}" sibTransId="{6707936F-3BC7-408A-8235-B227966E32E5}"/>
    <dgm:cxn modelId="{DE2C9DC8-9036-44A5-8EBA-C4061DAD2DA7}" type="presParOf" srcId="{6BB6F897-EE0A-4BDD-9A3F-A623AFEFB683}" destId="{BF21EC9D-4A0B-44F8-9ADC-8C0D2B570680}" srcOrd="0" destOrd="0" presId="urn:microsoft.com/office/officeart/2005/8/layout/hProcess3"/>
    <dgm:cxn modelId="{723281C5-9AE4-4E4B-BC8A-C722E6F901B1}" type="presParOf" srcId="{6BB6F897-EE0A-4BDD-9A3F-A623AFEFB683}" destId="{F1DBB3FB-7525-4D03-AABA-1C93BFB0FE04}" srcOrd="1" destOrd="0" presId="urn:microsoft.com/office/officeart/2005/8/layout/hProcess3"/>
    <dgm:cxn modelId="{3950E1EF-087B-438A-AB1D-012926924347}" type="presParOf" srcId="{F1DBB3FB-7525-4D03-AABA-1C93BFB0FE04}" destId="{4E16882B-1D1E-4D64-BF47-F755F0E5239C}" srcOrd="0" destOrd="0" presId="urn:microsoft.com/office/officeart/2005/8/layout/hProcess3"/>
    <dgm:cxn modelId="{AF52757D-2799-484E-B0D0-D9947500820E}" type="presParOf" srcId="{F1DBB3FB-7525-4D03-AABA-1C93BFB0FE04}" destId="{D632CC10-981B-4A62-AA82-78E885883372}" srcOrd="1" destOrd="0" presId="urn:microsoft.com/office/officeart/2005/8/layout/hProcess3"/>
    <dgm:cxn modelId="{794BBC43-7498-47F0-B5B4-BA420E4EEAAD}" type="presParOf" srcId="{D632CC10-981B-4A62-AA82-78E885883372}" destId="{D61EEF18-A05E-4490-A2CF-AF365A7DBC54}" srcOrd="0" destOrd="0" presId="urn:microsoft.com/office/officeart/2005/8/layout/hProcess3"/>
    <dgm:cxn modelId="{785400EE-8136-4268-88BD-74007BC0DDC6}" type="presParOf" srcId="{D632CC10-981B-4A62-AA82-78E885883372}" destId="{BE1C48D8-01B6-4006-8491-536DAC77EDF3}" srcOrd="1" destOrd="0" presId="urn:microsoft.com/office/officeart/2005/8/layout/hProcess3"/>
    <dgm:cxn modelId="{CB98031F-D608-4BC8-B839-8027BC0159BC}" type="presParOf" srcId="{D632CC10-981B-4A62-AA82-78E885883372}" destId="{C6B57B5E-5CC6-436A-BB3E-C7418DDABB07}" srcOrd="2" destOrd="0" presId="urn:microsoft.com/office/officeart/2005/8/layout/hProcess3"/>
    <dgm:cxn modelId="{8E82B1B7-8075-493B-AA45-16AF4D23C183}" type="presParOf" srcId="{D632CC10-981B-4A62-AA82-78E885883372}" destId="{3A75F093-9281-442D-86CD-C35BCDB6F3AE}" srcOrd="3" destOrd="0" presId="urn:microsoft.com/office/officeart/2005/8/layout/hProcess3"/>
    <dgm:cxn modelId="{B586F546-75BD-4CEC-B9D1-DBBDA83920B7}" type="presParOf" srcId="{F1DBB3FB-7525-4D03-AABA-1C93BFB0FE04}" destId="{E5A71815-40BC-4E53-A81F-98266C158AC8}" srcOrd="2" destOrd="0" presId="urn:microsoft.com/office/officeart/2005/8/layout/hProcess3"/>
    <dgm:cxn modelId="{B3FA20A7-800E-4E94-8017-87C19E1ACAA2}" type="presParOf" srcId="{F1DBB3FB-7525-4D03-AABA-1C93BFB0FE04}" destId="{B14843E0-48E0-4AC7-82C3-4F033B62D54D}" srcOrd="3" destOrd="0" presId="urn:microsoft.com/office/officeart/2005/8/layout/hProcess3"/>
    <dgm:cxn modelId="{3430DD31-4A5B-4A70-A8B7-437FE6EE5CBA}" type="presParOf" srcId="{F1DBB3FB-7525-4D03-AABA-1C93BFB0FE04}" destId="{43E63BDB-234E-47AF-BECD-04ACD75DF5BB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0815B7-3B9D-4CE8-92E7-C535B5FD9F7D}" type="doc">
      <dgm:prSet loTypeId="urn:microsoft.com/office/officeart/2005/8/layout/hList1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4377C2A3-B4B3-4C00-B137-1798DFFF0811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5–6 классы</a:t>
          </a:r>
          <a:endParaRPr lang="ru-RU" dirty="0"/>
        </a:p>
      </dgm:t>
    </dgm:pt>
    <dgm:pt modelId="{2D9CBF06-837B-4642-B0CC-F847DD9BD0FC}" type="parTrans" cxnId="{A3C4976C-F6D7-49C1-ABAB-935FB18BEBF6}">
      <dgm:prSet/>
      <dgm:spPr/>
      <dgm:t>
        <a:bodyPr/>
        <a:lstStyle/>
        <a:p>
          <a:endParaRPr lang="ru-RU"/>
        </a:p>
      </dgm:t>
    </dgm:pt>
    <dgm:pt modelId="{99E3D5E8-49D8-473F-80AF-01879B42B451}" type="sibTrans" cxnId="{A3C4976C-F6D7-49C1-ABAB-935FB18BEBF6}">
      <dgm:prSet/>
      <dgm:spPr/>
      <dgm:t>
        <a:bodyPr/>
        <a:lstStyle/>
        <a:p>
          <a:endParaRPr lang="ru-RU"/>
        </a:p>
      </dgm:t>
    </dgm:pt>
    <dgm:pt modelId="{9BE7F1C1-03D0-4C32-9E1C-19011B36268A}">
      <dgm:prSet phldrT="[Текст]" custT="1"/>
      <dgm:spPr/>
      <dgm:t>
        <a:bodyPr/>
        <a:lstStyle/>
        <a:p>
          <a:r>
            <a:rPr lang="ru-RU" sz="1200" dirty="0" smtClean="0">
              <a:solidFill>
                <a:srgbClr val="253041"/>
              </a:solidFill>
              <a:latin typeface="Aptos"/>
            </a:rPr>
            <a:t>распознавать</a:t>
          </a:r>
          <a:endParaRPr lang="ru-RU" sz="1200" dirty="0"/>
        </a:p>
      </dgm:t>
    </dgm:pt>
    <dgm:pt modelId="{03A25A61-07FA-40DC-89A6-33E23A51724B}" type="parTrans" cxnId="{27AABEDD-BF63-4CBC-A259-FDC888C4B059}">
      <dgm:prSet/>
      <dgm:spPr/>
      <dgm:t>
        <a:bodyPr/>
        <a:lstStyle/>
        <a:p>
          <a:endParaRPr lang="ru-RU"/>
        </a:p>
      </dgm:t>
    </dgm:pt>
    <dgm:pt modelId="{013B6A66-6F3C-40C0-BBBA-F30ACB82A1BC}" type="sibTrans" cxnId="{27AABEDD-BF63-4CBC-A259-FDC888C4B059}">
      <dgm:prSet/>
      <dgm:spPr/>
      <dgm:t>
        <a:bodyPr/>
        <a:lstStyle/>
        <a:p>
          <a:endParaRPr lang="ru-RU"/>
        </a:p>
      </dgm:t>
    </dgm:pt>
    <dgm:pt modelId="{A4D3F5BA-9849-4133-93FC-44A3D1089EF4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7 класс</a:t>
          </a:r>
          <a:endParaRPr lang="ru-RU" dirty="0"/>
        </a:p>
      </dgm:t>
    </dgm:pt>
    <dgm:pt modelId="{6FB31614-6761-42F6-9D89-B6C1DAE44686}" type="parTrans" cxnId="{7BF635BB-51C4-40B0-A19F-40FFB2D6613E}">
      <dgm:prSet/>
      <dgm:spPr/>
      <dgm:t>
        <a:bodyPr/>
        <a:lstStyle/>
        <a:p>
          <a:endParaRPr lang="ru-RU"/>
        </a:p>
      </dgm:t>
    </dgm:pt>
    <dgm:pt modelId="{6E2680B4-9F1F-426A-8935-9271F6E8CDB3}" type="sibTrans" cxnId="{7BF635BB-51C4-40B0-A19F-40FFB2D6613E}">
      <dgm:prSet/>
      <dgm:spPr/>
      <dgm:t>
        <a:bodyPr/>
        <a:lstStyle/>
        <a:p>
          <a:endParaRPr lang="ru-RU"/>
        </a:p>
      </dgm:t>
    </dgm:pt>
    <dgm:pt modelId="{C9B0B84E-7C4B-42D4-AB64-62FBF694358F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53041"/>
              </a:solidFill>
              <a:latin typeface="Aptos"/>
            </a:rPr>
            <a:t>свойства</a:t>
          </a:r>
          <a:endParaRPr lang="ru-RU" sz="1400" dirty="0"/>
        </a:p>
      </dgm:t>
    </dgm:pt>
    <dgm:pt modelId="{A1315457-AD78-4623-B954-5CD9FDC4DB29}" type="parTrans" cxnId="{462A35C0-ADB0-41CB-933F-E5A97AF72A78}">
      <dgm:prSet/>
      <dgm:spPr/>
      <dgm:t>
        <a:bodyPr/>
        <a:lstStyle/>
        <a:p>
          <a:endParaRPr lang="ru-RU"/>
        </a:p>
      </dgm:t>
    </dgm:pt>
    <dgm:pt modelId="{2E469DA2-A936-42BC-9EFF-1FBEBCA6808C}" type="sibTrans" cxnId="{462A35C0-ADB0-41CB-933F-E5A97AF72A78}">
      <dgm:prSet/>
      <dgm:spPr/>
      <dgm:t>
        <a:bodyPr/>
        <a:lstStyle/>
        <a:p>
          <a:endParaRPr lang="ru-RU"/>
        </a:p>
      </dgm:t>
    </dgm:pt>
    <dgm:pt modelId="{487070A5-F35E-430F-B2D4-1ED80B04D5B1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8 класс</a:t>
          </a:r>
          <a:endParaRPr lang="ru-RU" dirty="0"/>
        </a:p>
      </dgm:t>
    </dgm:pt>
    <dgm:pt modelId="{476710BA-7AF6-4995-8922-A14EA63B2C0D}" type="parTrans" cxnId="{8EA17164-B183-48FE-8F77-2820FD35A623}">
      <dgm:prSet/>
      <dgm:spPr/>
      <dgm:t>
        <a:bodyPr/>
        <a:lstStyle/>
        <a:p>
          <a:endParaRPr lang="ru-RU"/>
        </a:p>
      </dgm:t>
    </dgm:pt>
    <dgm:pt modelId="{F79DCF6D-BB47-4F7D-87EF-72B47FCCEFD6}" type="sibTrans" cxnId="{8EA17164-B183-48FE-8F77-2820FD35A623}">
      <dgm:prSet/>
      <dgm:spPr/>
      <dgm:t>
        <a:bodyPr/>
        <a:lstStyle/>
        <a:p>
          <a:endParaRPr lang="ru-RU"/>
        </a:p>
      </dgm:t>
    </dgm:pt>
    <dgm:pt modelId="{B5BD5900-9D8C-45E0-B2F0-6057B575A0D7}">
      <dgm:prSet phldrT="[Текст]"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систематизация</a:t>
          </a:r>
          <a:endParaRPr lang="ru-RU" dirty="0"/>
        </a:p>
      </dgm:t>
    </dgm:pt>
    <dgm:pt modelId="{812D96F8-15B3-4F57-AF51-23C0A53D8920}" type="parTrans" cxnId="{94391386-ABFB-44B4-A837-EB23640A37B7}">
      <dgm:prSet/>
      <dgm:spPr/>
      <dgm:t>
        <a:bodyPr/>
        <a:lstStyle/>
        <a:p>
          <a:endParaRPr lang="ru-RU"/>
        </a:p>
      </dgm:t>
    </dgm:pt>
    <dgm:pt modelId="{57C6B8CB-1EB5-42AC-90A1-3258021A0211}" type="sibTrans" cxnId="{94391386-ABFB-44B4-A837-EB23640A37B7}">
      <dgm:prSet/>
      <dgm:spPr/>
      <dgm:t>
        <a:bodyPr/>
        <a:lstStyle/>
        <a:p>
          <a:endParaRPr lang="ru-RU"/>
        </a:p>
      </dgm:t>
    </dgm:pt>
    <dgm:pt modelId="{739D4C43-EF1F-4969-887E-AF17550FDDC6}">
      <dgm:prSet custT="1"/>
      <dgm:spPr/>
      <dgm:t>
        <a:bodyPr/>
        <a:lstStyle/>
        <a:p>
          <a:r>
            <a:rPr lang="ru-RU" sz="1200" dirty="0" smtClean="0">
              <a:solidFill>
                <a:srgbClr val="253041"/>
              </a:solidFill>
              <a:latin typeface="Aptos"/>
            </a:rPr>
            <a:t>читать чертёж</a:t>
          </a:r>
          <a:endParaRPr lang="ru-RU" sz="1200" dirty="0">
            <a:solidFill>
              <a:srgbClr val="253041"/>
            </a:solidFill>
            <a:latin typeface="Aptos"/>
          </a:endParaRPr>
        </a:p>
      </dgm:t>
    </dgm:pt>
    <dgm:pt modelId="{146470F8-06DE-4FEB-BFD4-C347E600D9C3}" type="parTrans" cxnId="{98DB82B4-5436-4E32-B2D1-59C2C6C226B4}">
      <dgm:prSet/>
      <dgm:spPr/>
      <dgm:t>
        <a:bodyPr/>
        <a:lstStyle/>
        <a:p>
          <a:endParaRPr lang="ru-RU"/>
        </a:p>
      </dgm:t>
    </dgm:pt>
    <dgm:pt modelId="{015A6324-E5BC-4A9B-8972-6669C1B50C32}" type="sibTrans" cxnId="{98DB82B4-5436-4E32-B2D1-59C2C6C226B4}">
      <dgm:prSet/>
      <dgm:spPr/>
      <dgm:t>
        <a:bodyPr/>
        <a:lstStyle/>
        <a:p>
          <a:endParaRPr lang="ru-RU"/>
        </a:p>
      </dgm:t>
    </dgm:pt>
    <dgm:pt modelId="{DB985DB7-7BA8-4D33-814F-9D2B91EE6111}">
      <dgm:prSet custT="1"/>
      <dgm:spPr/>
      <dgm:t>
        <a:bodyPr/>
        <a:lstStyle/>
        <a:p>
          <a:r>
            <a:rPr lang="ru-RU" sz="1200" dirty="0" smtClean="0">
              <a:solidFill>
                <a:srgbClr val="253041"/>
              </a:solidFill>
              <a:latin typeface="Aptos"/>
            </a:rPr>
            <a:t> строить</a:t>
          </a:r>
        </a:p>
      </dgm:t>
    </dgm:pt>
    <dgm:pt modelId="{526B9484-D68E-41EF-B40A-9F16D62EE793}" type="parTrans" cxnId="{8A59B98C-4610-4F54-B289-579D3E3DF7D5}">
      <dgm:prSet/>
      <dgm:spPr/>
      <dgm:t>
        <a:bodyPr/>
        <a:lstStyle/>
        <a:p>
          <a:endParaRPr lang="ru-RU"/>
        </a:p>
      </dgm:t>
    </dgm:pt>
    <dgm:pt modelId="{F251F925-ADD3-41FD-816C-9E2F99787A3B}" type="sibTrans" cxnId="{8A59B98C-4610-4F54-B289-579D3E3DF7D5}">
      <dgm:prSet/>
      <dgm:spPr/>
      <dgm:t>
        <a:bodyPr/>
        <a:lstStyle/>
        <a:p>
          <a:endParaRPr lang="ru-RU"/>
        </a:p>
      </dgm:t>
    </dgm:pt>
    <dgm:pt modelId="{E3C8335D-C8CF-49B6-9303-47A64A724654}">
      <dgm:prSet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9 класс</a:t>
          </a:r>
          <a:endParaRPr lang="ru-RU" b="1" dirty="0">
            <a:solidFill>
              <a:srgbClr val="13233D"/>
            </a:solidFill>
            <a:latin typeface="Aptos"/>
          </a:endParaRPr>
        </a:p>
      </dgm:t>
    </dgm:pt>
    <dgm:pt modelId="{E975BDE8-8747-4825-A857-605249F10553}" type="parTrans" cxnId="{8412FE4E-9F5F-443B-AD1F-E45EC369DFEC}">
      <dgm:prSet/>
      <dgm:spPr/>
      <dgm:t>
        <a:bodyPr/>
        <a:lstStyle/>
        <a:p>
          <a:endParaRPr lang="ru-RU"/>
        </a:p>
      </dgm:t>
    </dgm:pt>
    <dgm:pt modelId="{F8DC6265-FCEC-4F61-9C15-D840E6635C72}" type="sibTrans" cxnId="{8412FE4E-9F5F-443B-AD1F-E45EC369DFEC}">
      <dgm:prSet/>
      <dgm:spPr/>
      <dgm:t>
        <a:bodyPr/>
        <a:lstStyle/>
        <a:p>
          <a:endParaRPr lang="ru-RU"/>
        </a:p>
      </dgm:t>
    </dgm:pt>
    <dgm:pt modelId="{11DD5566-9DF8-4B0C-B352-2D59B5B244F6}">
      <dgm:prSet custT="1"/>
      <dgm:spPr/>
      <dgm:t>
        <a:bodyPr/>
        <a:lstStyle/>
        <a:p>
          <a:r>
            <a:rPr lang="ru-RU" sz="1400" dirty="0" smtClean="0">
              <a:solidFill>
                <a:srgbClr val="253041"/>
              </a:solidFill>
              <a:latin typeface="Aptos"/>
            </a:rPr>
            <a:t>дополнительные построения</a:t>
          </a:r>
          <a:endParaRPr lang="ru-RU" sz="1400" dirty="0">
            <a:solidFill>
              <a:srgbClr val="253041"/>
            </a:solidFill>
            <a:latin typeface="Aptos"/>
          </a:endParaRPr>
        </a:p>
      </dgm:t>
    </dgm:pt>
    <dgm:pt modelId="{6FB98F0B-6A24-4AAF-AC47-EA7EC671ABAD}" type="parTrans" cxnId="{A4667BCD-9B11-44BC-99FD-B730DD753555}">
      <dgm:prSet/>
      <dgm:spPr/>
      <dgm:t>
        <a:bodyPr/>
        <a:lstStyle/>
        <a:p>
          <a:endParaRPr lang="ru-RU"/>
        </a:p>
      </dgm:t>
    </dgm:pt>
    <dgm:pt modelId="{D6DF1D48-DE4E-4E39-BAAF-02D98D9F9A0E}" type="sibTrans" cxnId="{A4667BCD-9B11-44BC-99FD-B730DD753555}">
      <dgm:prSet/>
      <dgm:spPr/>
      <dgm:t>
        <a:bodyPr/>
        <a:lstStyle/>
        <a:p>
          <a:endParaRPr lang="ru-RU"/>
        </a:p>
      </dgm:t>
    </dgm:pt>
    <dgm:pt modelId="{4FDDA2F6-8B1B-464A-AEF5-D3BF0BD033FF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253041"/>
              </a:solidFill>
              <a:latin typeface="Aptos"/>
            </a:rPr>
            <a:t> рассуждение </a:t>
          </a:r>
          <a:endParaRPr lang="ru-RU" sz="1400" dirty="0"/>
        </a:p>
      </dgm:t>
    </dgm:pt>
    <dgm:pt modelId="{06A90A00-A1D7-42C1-894A-B0BEB300D526}" type="parTrans" cxnId="{C406A5FB-D8AE-4018-B7F9-F6AB3D726ABA}">
      <dgm:prSet/>
      <dgm:spPr/>
      <dgm:t>
        <a:bodyPr/>
        <a:lstStyle/>
        <a:p>
          <a:endParaRPr lang="ru-RU"/>
        </a:p>
      </dgm:t>
    </dgm:pt>
    <dgm:pt modelId="{0A4A4833-0DEE-4F2E-9C63-1D5B6204A6AA}" type="sibTrans" cxnId="{C406A5FB-D8AE-4018-B7F9-F6AB3D726ABA}">
      <dgm:prSet/>
      <dgm:spPr/>
      <dgm:t>
        <a:bodyPr/>
        <a:lstStyle/>
        <a:p>
          <a:endParaRPr lang="ru-RU"/>
        </a:p>
      </dgm:t>
    </dgm:pt>
    <dgm:pt modelId="{E7CDA83C-0194-4AA1-B8AE-36E150EB0413}">
      <dgm:prSet custT="1"/>
      <dgm:spPr/>
      <dgm:t>
        <a:bodyPr/>
        <a:lstStyle/>
        <a:p>
          <a:r>
            <a:rPr lang="ru-RU" sz="1200" dirty="0" smtClean="0">
              <a:solidFill>
                <a:srgbClr val="253041"/>
              </a:solidFill>
              <a:latin typeface="Aptos"/>
            </a:rPr>
            <a:t> измерять</a:t>
          </a:r>
        </a:p>
      </dgm:t>
    </dgm:pt>
    <dgm:pt modelId="{7C36377A-A968-41ED-9A6C-C18739C7EFE8}" type="parTrans" cxnId="{E6B33462-D4E5-4A9D-BE1F-30517EC902E4}">
      <dgm:prSet/>
      <dgm:spPr/>
      <dgm:t>
        <a:bodyPr/>
        <a:lstStyle/>
        <a:p>
          <a:endParaRPr lang="ru-RU"/>
        </a:p>
      </dgm:t>
    </dgm:pt>
    <dgm:pt modelId="{FB80E5A7-B898-40C6-B579-0E59DFAAE64D}" type="sibTrans" cxnId="{E6B33462-D4E5-4A9D-BE1F-30517EC902E4}">
      <dgm:prSet/>
      <dgm:spPr/>
      <dgm:t>
        <a:bodyPr/>
        <a:lstStyle/>
        <a:p>
          <a:endParaRPr lang="ru-RU"/>
        </a:p>
      </dgm:t>
    </dgm:pt>
    <dgm:pt modelId="{EC2426EB-0734-4363-9383-C40502D05970}">
      <dgm:prSet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 несколько способов</a:t>
          </a:r>
          <a:endParaRPr lang="ru-RU" dirty="0">
            <a:solidFill>
              <a:srgbClr val="253041"/>
            </a:solidFill>
            <a:latin typeface="Aptos"/>
          </a:endParaRPr>
        </a:p>
      </dgm:t>
    </dgm:pt>
    <dgm:pt modelId="{4EB2E432-73A3-447F-847D-8251CB6015EF}" type="parTrans" cxnId="{1D125BFA-7A24-441A-BBAB-E03779E3ECEB}">
      <dgm:prSet/>
      <dgm:spPr/>
      <dgm:t>
        <a:bodyPr/>
        <a:lstStyle/>
        <a:p>
          <a:endParaRPr lang="ru-RU"/>
        </a:p>
      </dgm:t>
    </dgm:pt>
    <dgm:pt modelId="{19FDD9B3-96EC-4B2D-B97E-AD8980D1E43A}" type="sibTrans" cxnId="{1D125BFA-7A24-441A-BBAB-E03779E3ECEB}">
      <dgm:prSet/>
      <dgm:spPr/>
      <dgm:t>
        <a:bodyPr/>
        <a:lstStyle/>
        <a:p>
          <a:endParaRPr lang="ru-RU"/>
        </a:p>
      </dgm:t>
    </dgm:pt>
    <dgm:pt modelId="{D422758A-B571-4F73-A873-39EFCBD9E267}">
      <dgm:prSet phldrT="[Текст]"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 связи</a:t>
          </a:r>
          <a:endParaRPr lang="ru-RU" dirty="0"/>
        </a:p>
      </dgm:t>
    </dgm:pt>
    <dgm:pt modelId="{1789231F-5F15-46FE-9676-CFA41C08661A}" type="parTrans" cxnId="{5516A78E-757B-46DD-BC40-9E1953390277}">
      <dgm:prSet/>
      <dgm:spPr/>
      <dgm:t>
        <a:bodyPr/>
        <a:lstStyle/>
        <a:p>
          <a:endParaRPr lang="ru-RU"/>
        </a:p>
      </dgm:t>
    </dgm:pt>
    <dgm:pt modelId="{BD39709F-E740-4EEB-8201-4A8A76E58532}" type="sibTrans" cxnId="{5516A78E-757B-46DD-BC40-9E1953390277}">
      <dgm:prSet/>
      <dgm:spPr/>
      <dgm:t>
        <a:bodyPr/>
        <a:lstStyle/>
        <a:p>
          <a:endParaRPr lang="ru-RU"/>
        </a:p>
      </dgm:t>
    </dgm:pt>
    <dgm:pt modelId="{23BC3149-FFBB-46D1-83DD-CFF0CD83B465}">
      <dgm:prSet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экзаменационный формат </a:t>
          </a:r>
          <a:endParaRPr lang="ru-RU" dirty="0"/>
        </a:p>
      </dgm:t>
    </dgm:pt>
    <dgm:pt modelId="{B16C4EF2-D5A8-4061-8EC4-A62248DADEFE}" type="parTrans" cxnId="{1AF180C5-8E7E-420C-8ED6-B42988831544}">
      <dgm:prSet/>
      <dgm:spPr/>
      <dgm:t>
        <a:bodyPr/>
        <a:lstStyle/>
        <a:p>
          <a:endParaRPr lang="ru-RU"/>
        </a:p>
      </dgm:t>
    </dgm:pt>
    <dgm:pt modelId="{4BE35F65-1212-47B8-ADDF-BB254AB54FC2}" type="sibTrans" cxnId="{1AF180C5-8E7E-420C-8ED6-B42988831544}">
      <dgm:prSet/>
      <dgm:spPr/>
      <dgm:t>
        <a:bodyPr/>
        <a:lstStyle/>
        <a:p>
          <a:endParaRPr lang="ru-RU"/>
        </a:p>
      </dgm:t>
    </dgm:pt>
    <dgm:pt modelId="{D66A9DDD-1A57-4AF6-BAAA-961408F11EEE}">
      <dgm:prSet/>
      <dgm:spPr/>
      <dgm:t>
        <a:bodyPr/>
        <a:lstStyle/>
        <a:p>
          <a:r>
            <a:rPr lang="ru-RU" dirty="0" smtClean="0">
              <a:solidFill>
                <a:srgbClr val="253041"/>
              </a:solidFill>
              <a:latin typeface="Aptos"/>
            </a:rPr>
            <a:t>перенос знаний</a:t>
          </a:r>
          <a:endParaRPr lang="ru-RU" dirty="0">
            <a:solidFill>
              <a:srgbClr val="253041"/>
            </a:solidFill>
            <a:latin typeface="Aptos"/>
          </a:endParaRPr>
        </a:p>
      </dgm:t>
    </dgm:pt>
    <dgm:pt modelId="{4F371E48-77B6-416F-85AD-61E62CA2405C}" type="parTrans" cxnId="{8C08B31A-C85E-495D-BE7E-43242505B61A}">
      <dgm:prSet/>
      <dgm:spPr/>
      <dgm:t>
        <a:bodyPr/>
        <a:lstStyle/>
        <a:p>
          <a:endParaRPr lang="ru-RU"/>
        </a:p>
      </dgm:t>
    </dgm:pt>
    <dgm:pt modelId="{ECDB7D0B-DB74-484B-B412-25A6565C47A6}" type="sibTrans" cxnId="{8C08B31A-C85E-495D-BE7E-43242505B61A}">
      <dgm:prSet/>
      <dgm:spPr/>
      <dgm:t>
        <a:bodyPr/>
        <a:lstStyle/>
        <a:p>
          <a:endParaRPr lang="ru-RU"/>
        </a:p>
      </dgm:t>
    </dgm:pt>
    <dgm:pt modelId="{2F5BA548-CBDB-4084-A95A-007EBD81E951}" type="pres">
      <dgm:prSet presAssocID="{6D0815B7-3B9D-4CE8-92E7-C535B5FD9F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5CEDC3-8F3A-4DE8-BEAC-49784E397378}" type="pres">
      <dgm:prSet presAssocID="{4377C2A3-B4B3-4C00-B137-1798DFFF0811}" presName="composite" presStyleCnt="0"/>
      <dgm:spPr/>
    </dgm:pt>
    <dgm:pt modelId="{873892D4-424A-473E-89C1-C18CC37918F9}" type="pres">
      <dgm:prSet presAssocID="{4377C2A3-B4B3-4C00-B137-1798DFFF0811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67302-DA33-498C-BCB2-DC8F6FD39BD8}" type="pres">
      <dgm:prSet presAssocID="{4377C2A3-B4B3-4C00-B137-1798DFFF0811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86844-5D7A-42FC-98EB-1C35681A0A0B}" type="pres">
      <dgm:prSet presAssocID="{99E3D5E8-49D8-473F-80AF-01879B42B451}" presName="space" presStyleCnt="0"/>
      <dgm:spPr/>
    </dgm:pt>
    <dgm:pt modelId="{FCAA0DB3-D352-4B29-A056-2371D8361E89}" type="pres">
      <dgm:prSet presAssocID="{A4D3F5BA-9849-4133-93FC-44A3D1089EF4}" presName="composite" presStyleCnt="0"/>
      <dgm:spPr/>
    </dgm:pt>
    <dgm:pt modelId="{95D1BD3D-DA80-40BD-AABD-4B88B10447E3}" type="pres">
      <dgm:prSet presAssocID="{A4D3F5BA-9849-4133-93FC-44A3D1089EF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B5D19-66FE-4307-AF88-EB0CC155522B}" type="pres">
      <dgm:prSet presAssocID="{A4D3F5BA-9849-4133-93FC-44A3D1089EF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E97EF-9E2B-4E56-BA35-B5585E9EA4C2}" type="pres">
      <dgm:prSet presAssocID="{6E2680B4-9F1F-426A-8935-9271F6E8CDB3}" presName="space" presStyleCnt="0"/>
      <dgm:spPr/>
    </dgm:pt>
    <dgm:pt modelId="{C25102AA-2F43-4218-A6EF-69C1EB9A7516}" type="pres">
      <dgm:prSet presAssocID="{487070A5-F35E-430F-B2D4-1ED80B04D5B1}" presName="composite" presStyleCnt="0"/>
      <dgm:spPr/>
    </dgm:pt>
    <dgm:pt modelId="{8F6F0B9B-E22A-48DF-9A26-0963F626B533}" type="pres">
      <dgm:prSet presAssocID="{487070A5-F35E-430F-B2D4-1ED80B04D5B1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D9709-008E-4BFA-99C4-03A3C25B6D63}" type="pres">
      <dgm:prSet presAssocID="{487070A5-F35E-430F-B2D4-1ED80B04D5B1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907BF-F973-4FD0-A1D9-50338DEBF233}" type="pres">
      <dgm:prSet presAssocID="{F79DCF6D-BB47-4F7D-87EF-72B47FCCEFD6}" presName="space" presStyleCnt="0"/>
      <dgm:spPr/>
    </dgm:pt>
    <dgm:pt modelId="{6F376163-FC1E-4E26-9B18-7BE9C4108718}" type="pres">
      <dgm:prSet presAssocID="{E3C8335D-C8CF-49B6-9303-47A64A724654}" presName="composite" presStyleCnt="0"/>
      <dgm:spPr/>
    </dgm:pt>
    <dgm:pt modelId="{9F896E01-8658-4845-9B16-A0712170E582}" type="pres">
      <dgm:prSet presAssocID="{E3C8335D-C8CF-49B6-9303-47A64A72465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1A28E3-457E-46E8-96DC-DD8B5B40DDE2}" type="pres">
      <dgm:prSet presAssocID="{E3C8335D-C8CF-49B6-9303-47A64A72465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095D4D-492F-4FE9-B224-16E964AEC19A}" type="presOf" srcId="{4377C2A3-B4B3-4C00-B137-1798DFFF0811}" destId="{873892D4-424A-473E-89C1-C18CC37918F9}" srcOrd="0" destOrd="0" presId="urn:microsoft.com/office/officeart/2005/8/layout/hList1"/>
    <dgm:cxn modelId="{441643E1-4448-4F42-AF9C-BF3C15EE1743}" type="presOf" srcId="{23BC3149-FFBB-46D1-83DD-CFF0CD83B465}" destId="{931A28E3-457E-46E8-96DC-DD8B5B40DDE2}" srcOrd="0" destOrd="0" presId="urn:microsoft.com/office/officeart/2005/8/layout/hList1"/>
    <dgm:cxn modelId="{98DB82B4-5436-4E32-B2D1-59C2C6C226B4}" srcId="{4377C2A3-B4B3-4C00-B137-1798DFFF0811}" destId="{739D4C43-EF1F-4969-887E-AF17550FDDC6}" srcOrd="3" destOrd="0" parTransId="{146470F8-06DE-4FEB-BFD4-C347E600D9C3}" sibTransId="{015A6324-E5BC-4A9B-8972-6669C1B50C32}"/>
    <dgm:cxn modelId="{AC77E686-898F-4D5A-9E90-E2806E8F9AD2}" type="presOf" srcId="{DB985DB7-7BA8-4D33-814F-9D2B91EE6111}" destId="{46167302-DA33-498C-BCB2-DC8F6FD39BD8}" srcOrd="0" destOrd="2" presId="urn:microsoft.com/office/officeart/2005/8/layout/hList1"/>
    <dgm:cxn modelId="{1AF180C5-8E7E-420C-8ED6-B42988831544}" srcId="{E3C8335D-C8CF-49B6-9303-47A64A724654}" destId="{23BC3149-FFBB-46D1-83DD-CFF0CD83B465}" srcOrd="0" destOrd="0" parTransId="{B16C4EF2-D5A8-4061-8EC4-A62248DADEFE}" sibTransId="{4BE35F65-1212-47B8-ADDF-BB254AB54FC2}"/>
    <dgm:cxn modelId="{7E747EBB-CF0B-49D5-B46F-C1E1CFADCE46}" type="presOf" srcId="{D66A9DDD-1A57-4AF6-BAAA-961408F11EEE}" destId="{931A28E3-457E-46E8-96DC-DD8B5B40DDE2}" srcOrd="0" destOrd="1" presId="urn:microsoft.com/office/officeart/2005/8/layout/hList1"/>
    <dgm:cxn modelId="{7E137234-AFAF-4DD2-840D-386F9FDA58F1}" type="presOf" srcId="{B5BD5900-9D8C-45E0-B2F0-6057B575A0D7}" destId="{73AD9709-008E-4BFA-99C4-03A3C25B6D63}" srcOrd="0" destOrd="0" presId="urn:microsoft.com/office/officeart/2005/8/layout/hList1"/>
    <dgm:cxn modelId="{DDDCC94F-C5B5-4606-82B3-1AEB1B75D209}" type="presOf" srcId="{D422758A-B571-4F73-A873-39EFCBD9E267}" destId="{73AD9709-008E-4BFA-99C4-03A3C25B6D63}" srcOrd="0" destOrd="1" presId="urn:microsoft.com/office/officeart/2005/8/layout/hList1"/>
    <dgm:cxn modelId="{C2A2C4FC-C079-4BCF-A731-2CB2F518ED04}" type="presOf" srcId="{9BE7F1C1-03D0-4C32-9E1C-19011B36268A}" destId="{46167302-DA33-498C-BCB2-DC8F6FD39BD8}" srcOrd="0" destOrd="0" presId="urn:microsoft.com/office/officeart/2005/8/layout/hList1"/>
    <dgm:cxn modelId="{C406A5FB-D8AE-4018-B7F9-F6AB3D726ABA}" srcId="{A4D3F5BA-9849-4133-93FC-44A3D1089EF4}" destId="{4FDDA2F6-8B1B-464A-AEF5-D3BF0BD033FF}" srcOrd="1" destOrd="0" parTransId="{06A90A00-A1D7-42C1-894A-B0BEB300D526}" sibTransId="{0A4A4833-0DEE-4F2E-9C63-1D5B6204A6AA}"/>
    <dgm:cxn modelId="{E6B33462-D4E5-4A9D-BE1F-30517EC902E4}" srcId="{4377C2A3-B4B3-4C00-B137-1798DFFF0811}" destId="{E7CDA83C-0194-4AA1-B8AE-36E150EB0413}" srcOrd="1" destOrd="0" parTransId="{7C36377A-A968-41ED-9A6C-C18739C7EFE8}" sibTransId="{FB80E5A7-B898-40C6-B579-0E59DFAAE64D}"/>
    <dgm:cxn modelId="{1D125BFA-7A24-441A-BBAB-E03779E3ECEB}" srcId="{487070A5-F35E-430F-B2D4-1ED80B04D5B1}" destId="{EC2426EB-0734-4363-9383-C40502D05970}" srcOrd="2" destOrd="0" parTransId="{4EB2E432-73A3-447F-847D-8251CB6015EF}" sibTransId="{19FDD9B3-96EC-4B2D-B97E-AD8980D1E43A}"/>
    <dgm:cxn modelId="{8A59B98C-4610-4F54-B289-579D3E3DF7D5}" srcId="{4377C2A3-B4B3-4C00-B137-1798DFFF0811}" destId="{DB985DB7-7BA8-4D33-814F-9D2B91EE6111}" srcOrd="2" destOrd="0" parTransId="{526B9484-D68E-41EF-B40A-9F16D62EE793}" sibTransId="{F251F925-ADD3-41FD-816C-9E2F99787A3B}"/>
    <dgm:cxn modelId="{5DF322F9-AFDA-48C1-9FBD-FDD6B35BFF1F}" type="presOf" srcId="{487070A5-F35E-430F-B2D4-1ED80B04D5B1}" destId="{8F6F0B9B-E22A-48DF-9A26-0963F626B533}" srcOrd="0" destOrd="0" presId="urn:microsoft.com/office/officeart/2005/8/layout/hList1"/>
    <dgm:cxn modelId="{8C08B31A-C85E-495D-BE7E-43242505B61A}" srcId="{E3C8335D-C8CF-49B6-9303-47A64A724654}" destId="{D66A9DDD-1A57-4AF6-BAAA-961408F11EEE}" srcOrd="1" destOrd="0" parTransId="{4F371E48-77B6-416F-85AD-61E62CA2405C}" sibTransId="{ECDB7D0B-DB74-484B-B412-25A6565C47A6}"/>
    <dgm:cxn modelId="{DA6FA6C2-E714-43B6-9F2A-F755FFCD613C}" type="presOf" srcId="{6D0815B7-3B9D-4CE8-92E7-C535B5FD9F7D}" destId="{2F5BA548-CBDB-4084-A95A-007EBD81E951}" srcOrd="0" destOrd="0" presId="urn:microsoft.com/office/officeart/2005/8/layout/hList1"/>
    <dgm:cxn modelId="{4B798DE2-5754-4717-B665-8866E3E5936D}" type="presOf" srcId="{C9B0B84E-7C4B-42D4-AB64-62FBF694358F}" destId="{C79B5D19-66FE-4307-AF88-EB0CC155522B}" srcOrd="0" destOrd="0" presId="urn:microsoft.com/office/officeart/2005/8/layout/hList1"/>
    <dgm:cxn modelId="{462A35C0-ADB0-41CB-933F-E5A97AF72A78}" srcId="{A4D3F5BA-9849-4133-93FC-44A3D1089EF4}" destId="{C9B0B84E-7C4B-42D4-AB64-62FBF694358F}" srcOrd="0" destOrd="0" parTransId="{A1315457-AD78-4623-B954-5CD9FDC4DB29}" sibTransId="{2E469DA2-A936-42BC-9EFF-1FBEBCA6808C}"/>
    <dgm:cxn modelId="{A3C4976C-F6D7-49C1-ABAB-935FB18BEBF6}" srcId="{6D0815B7-3B9D-4CE8-92E7-C535B5FD9F7D}" destId="{4377C2A3-B4B3-4C00-B137-1798DFFF0811}" srcOrd="0" destOrd="0" parTransId="{2D9CBF06-837B-4642-B0CC-F847DD9BD0FC}" sibTransId="{99E3D5E8-49D8-473F-80AF-01879B42B451}"/>
    <dgm:cxn modelId="{4FE186E3-577A-4E64-9AB0-544D29D2879F}" type="presOf" srcId="{EC2426EB-0734-4363-9383-C40502D05970}" destId="{73AD9709-008E-4BFA-99C4-03A3C25B6D63}" srcOrd="0" destOrd="2" presId="urn:microsoft.com/office/officeart/2005/8/layout/hList1"/>
    <dgm:cxn modelId="{5516A78E-757B-46DD-BC40-9E1953390277}" srcId="{487070A5-F35E-430F-B2D4-1ED80B04D5B1}" destId="{D422758A-B571-4F73-A873-39EFCBD9E267}" srcOrd="1" destOrd="0" parTransId="{1789231F-5F15-46FE-9676-CFA41C08661A}" sibTransId="{BD39709F-E740-4EEB-8201-4A8A76E58532}"/>
    <dgm:cxn modelId="{FE705784-1676-4E9B-BF41-210D8D06F9A9}" type="presOf" srcId="{A4D3F5BA-9849-4133-93FC-44A3D1089EF4}" destId="{95D1BD3D-DA80-40BD-AABD-4B88B10447E3}" srcOrd="0" destOrd="0" presId="urn:microsoft.com/office/officeart/2005/8/layout/hList1"/>
    <dgm:cxn modelId="{8EA17164-B183-48FE-8F77-2820FD35A623}" srcId="{6D0815B7-3B9D-4CE8-92E7-C535B5FD9F7D}" destId="{487070A5-F35E-430F-B2D4-1ED80B04D5B1}" srcOrd="2" destOrd="0" parTransId="{476710BA-7AF6-4995-8922-A14EA63B2C0D}" sibTransId="{F79DCF6D-BB47-4F7D-87EF-72B47FCCEFD6}"/>
    <dgm:cxn modelId="{DF64B6E1-4F72-4F33-A44B-5A221AF7FB5F}" type="presOf" srcId="{11DD5566-9DF8-4B0C-B352-2D59B5B244F6}" destId="{C79B5D19-66FE-4307-AF88-EB0CC155522B}" srcOrd="0" destOrd="2" presId="urn:microsoft.com/office/officeart/2005/8/layout/hList1"/>
    <dgm:cxn modelId="{8412FE4E-9F5F-443B-AD1F-E45EC369DFEC}" srcId="{6D0815B7-3B9D-4CE8-92E7-C535B5FD9F7D}" destId="{E3C8335D-C8CF-49B6-9303-47A64A724654}" srcOrd="3" destOrd="0" parTransId="{E975BDE8-8747-4825-A857-605249F10553}" sibTransId="{F8DC6265-FCEC-4F61-9C15-D840E6635C72}"/>
    <dgm:cxn modelId="{91CA627B-AD5C-4596-A17E-D7A8D5025BF6}" type="presOf" srcId="{4FDDA2F6-8B1B-464A-AEF5-D3BF0BD033FF}" destId="{C79B5D19-66FE-4307-AF88-EB0CC155522B}" srcOrd="0" destOrd="1" presId="urn:microsoft.com/office/officeart/2005/8/layout/hList1"/>
    <dgm:cxn modelId="{27AABEDD-BF63-4CBC-A259-FDC888C4B059}" srcId="{4377C2A3-B4B3-4C00-B137-1798DFFF0811}" destId="{9BE7F1C1-03D0-4C32-9E1C-19011B36268A}" srcOrd="0" destOrd="0" parTransId="{03A25A61-07FA-40DC-89A6-33E23A51724B}" sibTransId="{013B6A66-6F3C-40C0-BBBA-F30ACB82A1BC}"/>
    <dgm:cxn modelId="{E1FA4E3D-72B3-46FF-9001-2ED8836C1D1C}" type="presOf" srcId="{E7CDA83C-0194-4AA1-B8AE-36E150EB0413}" destId="{46167302-DA33-498C-BCB2-DC8F6FD39BD8}" srcOrd="0" destOrd="1" presId="urn:microsoft.com/office/officeart/2005/8/layout/hList1"/>
    <dgm:cxn modelId="{DE2DC888-199F-4EE0-B381-B8E4D51D27AE}" type="presOf" srcId="{E3C8335D-C8CF-49B6-9303-47A64A724654}" destId="{9F896E01-8658-4845-9B16-A0712170E582}" srcOrd="0" destOrd="0" presId="urn:microsoft.com/office/officeart/2005/8/layout/hList1"/>
    <dgm:cxn modelId="{7BF635BB-51C4-40B0-A19F-40FFB2D6613E}" srcId="{6D0815B7-3B9D-4CE8-92E7-C535B5FD9F7D}" destId="{A4D3F5BA-9849-4133-93FC-44A3D1089EF4}" srcOrd="1" destOrd="0" parTransId="{6FB31614-6761-42F6-9D89-B6C1DAE44686}" sibTransId="{6E2680B4-9F1F-426A-8935-9271F6E8CDB3}"/>
    <dgm:cxn modelId="{1AF7A2ED-6039-418E-92E6-BB26FA8E6FA5}" type="presOf" srcId="{739D4C43-EF1F-4969-887E-AF17550FDDC6}" destId="{46167302-DA33-498C-BCB2-DC8F6FD39BD8}" srcOrd="0" destOrd="3" presId="urn:microsoft.com/office/officeart/2005/8/layout/hList1"/>
    <dgm:cxn modelId="{94391386-ABFB-44B4-A837-EB23640A37B7}" srcId="{487070A5-F35E-430F-B2D4-1ED80B04D5B1}" destId="{B5BD5900-9D8C-45E0-B2F0-6057B575A0D7}" srcOrd="0" destOrd="0" parTransId="{812D96F8-15B3-4F57-AF51-23C0A53D8920}" sibTransId="{57C6B8CB-1EB5-42AC-90A1-3258021A0211}"/>
    <dgm:cxn modelId="{A4667BCD-9B11-44BC-99FD-B730DD753555}" srcId="{A4D3F5BA-9849-4133-93FC-44A3D1089EF4}" destId="{11DD5566-9DF8-4B0C-B352-2D59B5B244F6}" srcOrd="2" destOrd="0" parTransId="{6FB98F0B-6A24-4AAF-AC47-EA7EC671ABAD}" sibTransId="{D6DF1D48-DE4E-4E39-BAAF-02D98D9F9A0E}"/>
    <dgm:cxn modelId="{CEB70267-807F-444F-B00A-980B4F74FF9A}" type="presParOf" srcId="{2F5BA548-CBDB-4084-A95A-007EBD81E951}" destId="{B35CEDC3-8F3A-4DE8-BEAC-49784E397378}" srcOrd="0" destOrd="0" presId="urn:microsoft.com/office/officeart/2005/8/layout/hList1"/>
    <dgm:cxn modelId="{B43DAC5A-E169-41D6-84E5-8552FF71B187}" type="presParOf" srcId="{B35CEDC3-8F3A-4DE8-BEAC-49784E397378}" destId="{873892D4-424A-473E-89C1-C18CC37918F9}" srcOrd="0" destOrd="0" presId="urn:microsoft.com/office/officeart/2005/8/layout/hList1"/>
    <dgm:cxn modelId="{B977AE8E-A4A1-4D1B-A97B-59F7A0A59582}" type="presParOf" srcId="{B35CEDC3-8F3A-4DE8-BEAC-49784E397378}" destId="{46167302-DA33-498C-BCB2-DC8F6FD39BD8}" srcOrd="1" destOrd="0" presId="urn:microsoft.com/office/officeart/2005/8/layout/hList1"/>
    <dgm:cxn modelId="{87F37AD5-F421-4D3D-947D-DE45583F7AA6}" type="presParOf" srcId="{2F5BA548-CBDB-4084-A95A-007EBD81E951}" destId="{50986844-5D7A-42FC-98EB-1C35681A0A0B}" srcOrd="1" destOrd="0" presId="urn:microsoft.com/office/officeart/2005/8/layout/hList1"/>
    <dgm:cxn modelId="{A51F7E2F-CB22-4FF4-9FB3-A03D8DB4E53D}" type="presParOf" srcId="{2F5BA548-CBDB-4084-A95A-007EBD81E951}" destId="{FCAA0DB3-D352-4B29-A056-2371D8361E89}" srcOrd="2" destOrd="0" presId="urn:microsoft.com/office/officeart/2005/8/layout/hList1"/>
    <dgm:cxn modelId="{A61C336C-4EEB-4EC9-8155-1860F16AE7A3}" type="presParOf" srcId="{FCAA0DB3-D352-4B29-A056-2371D8361E89}" destId="{95D1BD3D-DA80-40BD-AABD-4B88B10447E3}" srcOrd="0" destOrd="0" presId="urn:microsoft.com/office/officeart/2005/8/layout/hList1"/>
    <dgm:cxn modelId="{4C84CA40-9DA6-411D-9E7D-EA16F147CA4C}" type="presParOf" srcId="{FCAA0DB3-D352-4B29-A056-2371D8361E89}" destId="{C79B5D19-66FE-4307-AF88-EB0CC155522B}" srcOrd="1" destOrd="0" presId="urn:microsoft.com/office/officeart/2005/8/layout/hList1"/>
    <dgm:cxn modelId="{E7878B60-9027-42AF-9B66-6050B0E3D279}" type="presParOf" srcId="{2F5BA548-CBDB-4084-A95A-007EBD81E951}" destId="{A44E97EF-9E2B-4E56-BA35-B5585E9EA4C2}" srcOrd="3" destOrd="0" presId="urn:microsoft.com/office/officeart/2005/8/layout/hList1"/>
    <dgm:cxn modelId="{1ECCAACB-4E76-4958-A9DC-083165E3B3DA}" type="presParOf" srcId="{2F5BA548-CBDB-4084-A95A-007EBD81E951}" destId="{C25102AA-2F43-4218-A6EF-69C1EB9A7516}" srcOrd="4" destOrd="0" presId="urn:microsoft.com/office/officeart/2005/8/layout/hList1"/>
    <dgm:cxn modelId="{4656D320-BE0D-413D-8C2F-EC590985C6F8}" type="presParOf" srcId="{C25102AA-2F43-4218-A6EF-69C1EB9A7516}" destId="{8F6F0B9B-E22A-48DF-9A26-0963F626B533}" srcOrd="0" destOrd="0" presId="urn:microsoft.com/office/officeart/2005/8/layout/hList1"/>
    <dgm:cxn modelId="{F98A392A-2907-4078-8B65-F3B0F0568D16}" type="presParOf" srcId="{C25102AA-2F43-4218-A6EF-69C1EB9A7516}" destId="{73AD9709-008E-4BFA-99C4-03A3C25B6D63}" srcOrd="1" destOrd="0" presId="urn:microsoft.com/office/officeart/2005/8/layout/hList1"/>
    <dgm:cxn modelId="{6726294D-03A4-44C4-AE7B-D918F1ECB963}" type="presParOf" srcId="{2F5BA548-CBDB-4084-A95A-007EBD81E951}" destId="{F5D907BF-F973-4FD0-A1D9-50338DEBF233}" srcOrd="5" destOrd="0" presId="urn:microsoft.com/office/officeart/2005/8/layout/hList1"/>
    <dgm:cxn modelId="{BE33CF61-F217-4DF9-96AC-7497E1B36D79}" type="presParOf" srcId="{2F5BA548-CBDB-4084-A95A-007EBD81E951}" destId="{6F376163-FC1E-4E26-9B18-7BE9C4108718}" srcOrd="6" destOrd="0" presId="urn:microsoft.com/office/officeart/2005/8/layout/hList1"/>
    <dgm:cxn modelId="{86B0C1C8-14B9-44DE-B709-B90D554FA470}" type="presParOf" srcId="{6F376163-FC1E-4E26-9B18-7BE9C4108718}" destId="{9F896E01-8658-4845-9B16-A0712170E582}" srcOrd="0" destOrd="0" presId="urn:microsoft.com/office/officeart/2005/8/layout/hList1"/>
    <dgm:cxn modelId="{13167F46-3350-46A1-BA3D-DD91C74B94FD}" type="presParOf" srcId="{6F376163-FC1E-4E26-9B18-7BE9C4108718}" destId="{931A28E3-457E-46E8-96DC-DD8B5B40DDE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3004BA-305A-4807-8382-B9384E9C45F2}" type="doc">
      <dgm:prSet loTypeId="urn:microsoft.com/office/officeart/2005/8/layout/vList3" loCatId="list" qsTypeId="urn:microsoft.com/office/officeart/2005/8/quickstyle/simple1" qsCatId="simple" csTypeId="urn:microsoft.com/office/officeart/2005/8/colors/accent6_2" csCatId="accent6" phldr="1"/>
      <dgm:spPr/>
    </dgm:pt>
    <dgm:pt modelId="{8DAC4364-7DA7-4171-ABEF-3B79689A52F9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Ошибка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Что именно не получилось?</a:t>
          </a:r>
          <a:endParaRPr lang="ru-RU" dirty="0"/>
        </a:p>
      </dgm:t>
    </dgm:pt>
    <dgm:pt modelId="{3454F9C5-C0AD-4238-A0A6-47C04EFCB4E1}" type="parTrans" cxnId="{00C3F425-EAD7-4327-B575-294B96A7745A}">
      <dgm:prSet/>
      <dgm:spPr/>
      <dgm:t>
        <a:bodyPr/>
        <a:lstStyle/>
        <a:p>
          <a:endParaRPr lang="ru-RU"/>
        </a:p>
      </dgm:t>
    </dgm:pt>
    <dgm:pt modelId="{B29AC137-AB12-4DC6-8588-2172CAE64A21}" type="sibTrans" cxnId="{00C3F425-EAD7-4327-B575-294B96A7745A}">
      <dgm:prSet/>
      <dgm:spPr/>
      <dgm:t>
        <a:bodyPr/>
        <a:lstStyle/>
        <a:p>
          <a:endParaRPr lang="ru-RU"/>
        </a:p>
      </dgm:t>
    </dgm:pt>
    <dgm:pt modelId="{A179E278-89D0-4DBE-A009-B4F71CDADCA7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Причина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Знания? алгоритм? чтение? вычисления?</a:t>
          </a:r>
          <a:endParaRPr lang="ru-RU" dirty="0"/>
        </a:p>
      </dgm:t>
    </dgm:pt>
    <dgm:pt modelId="{AF610986-6ECA-4285-883C-B99E23B51948}" type="parTrans" cxnId="{4966FFBF-A204-4A51-BE4A-C44114A8093E}">
      <dgm:prSet/>
      <dgm:spPr/>
      <dgm:t>
        <a:bodyPr/>
        <a:lstStyle/>
        <a:p>
          <a:endParaRPr lang="ru-RU"/>
        </a:p>
      </dgm:t>
    </dgm:pt>
    <dgm:pt modelId="{0F7484E4-2AC7-4DAC-BB7B-7E414A5DA074}" type="sibTrans" cxnId="{4966FFBF-A204-4A51-BE4A-C44114A8093E}">
      <dgm:prSet/>
      <dgm:spPr/>
      <dgm:t>
        <a:bodyPr/>
        <a:lstStyle/>
        <a:p>
          <a:endParaRPr lang="ru-RU"/>
        </a:p>
      </dgm:t>
    </dgm:pt>
    <dgm:pt modelId="{9025799F-7842-4607-9A89-2C8CA4C1B615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Коррекция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Мини-урок • карточка • тренажёр • работа в паре</a:t>
          </a:r>
          <a:endParaRPr lang="ru-RU" dirty="0"/>
        </a:p>
      </dgm:t>
    </dgm:pt>
    <dgm:pt modelId="{7F6A4E1D-23D5-4801-B527-3CA69C8F0ABA}" type="parTrans" cxnId="{B2950FED-FA3A-4C00-9371-243D49738C24}">
      <dgm:prSet/>
      <dgm:spPr/>
      <dgm:t>
        <a:bodyPr/>
        <a:lstStyle/>
        <a:p>
          <a:endParaRPr lang="ru-RU"/>
        </a:p>
      </dgm:t>
    </dgm:pt>
    <dgm:pt modelId="{FCB581AC-4E0C-43CF-ABA0-83AA03072DF7}" type="sibTrans" cxnId="{B2950FED-FA3A-4C00-9371-243D49738C24}">
      <dgm:prSet/>
      <dgm:spPr/>
      <dgm:t>
        <a:bodyPr/>
        <a:lstStyle/>
        <a:p>
          <a:endParaRPr lang="ru-RU"/>
        </a:p>
      </dgm:t>
    </dgm:pt>
    <dgm:pt modelId="{AABED178-68D9-4B17-BCD9-D736BCC3E775}">
      <dgm:prSet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Контроль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Повторная задача → проверяем перенос умения</a:t>
          </a:r>
          <a:endParaRPr lang="ru-RU" dirty="0">
            <a:solidFill>
              <a:srgbClr val="253041"/>
            </a:solidFill>
            <a:latin typeface="Aptos"/>
          </a:endParaRPr>
        </a:p>
      </dgm:t>
    </dgm:pt>
    <dgm:pt modelId="{E5A45858-23F8-45C6-B8D0-D8A5FCA86F55}" type="parTrans" cxnId="{4E6431BC-6092-48DF-BFD9-8544C1A118E5}">
      <dgm:prSet/>
      <dgm:spPr/>
      <dgm:t>
        <a:bodyPr/>
        <a:lstStyle/>
        <a:p>
          <a:endParaRPr lang="ru-RU"/>
        </a:p>
      </dgm:t>
    </dgm:pt>
    <dgm:pt modelId="{4D97CD6C-5810-4065-BE20-36C5A6786710}" type="sibTrans" cxnId="{4E6431BC-6092-48DF-BFD9-8544C1A118E5}">
      <dgm:prSet/>
      <dgm:spPr/>
      <dgm:t>
        <a:bodyPr/>
        <a:lstStyle/>
        <a:p>
          <a:endParaRPr lang="ru-RU"/>
        </a:p>
      </dgm:t>
    </dgm:pt>
    <dgm:pt modelId="{5E5C61F5-FFA0-403B-BC17-545322B46563}" type="pres">
      <dgm:prSet presAssocID="{D93004BA-305A-4807-8382-B9384E9C45F2}" presName="linearFlow" presStyleCnt="0">
        <dgm:presLayoutVars>
          <dgm:dir/>
          <dgm:resizeHandles val="exact"/>
        </dgm:presLayoutVars>
      </dgm:prSet>
      <dgm:spPr/>
    </dgm:pt>
    <dgm:pt modelId="{BDCC0159-1C2C-4D92-A816-DA61590C41C8}" type="pres">
      <dgm:prSet presAssocID="{8DAC4364-7DA7-4171-ABEF-3B79689A52F9}" presName="composite" presStyleCnt="0"/>
      <dgm:spPr/>
    </dgm:pt>
    <dgm:pt modelId="{09CA8172-F3B0-4AF1-AE6A-E158BC0B6490}" type="pres">
      <dgm:prSet presAssocID="{8DAC4364-7DA7-4171-ABEF-3B79689A52F9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08C0903-AA27-4EFB-9431-F69927EF4A3A}" type="pres">
      <dgm:prSet presAssocID="{8DAC4364-7DA7-4171-ABEF-3B79689A52F9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3DDFA-B1D0-482B-9268-BE9C9767BAFE}" type="pres">
      <dgm:prSet presAssocID="{B29AC137-AB12-4DC6-8588-2172CAE64A21}" presName="spacing" presStyleCnt="0"/>
      <dgm:spPr/>
    </dgm:pt>
    <dgm:pt modelId="{F29F3B8A-8F15-4C08-A05B-8AE4105C0E6D}" type="pres">
      <dgm:prSet presAssocID="{A179E278-89D0-4DBE-A009-B4F71CDADCA7}" presName="composite" presStyleCnt="0"/>
      <dgm:spPr/>
    </dgm:pt>
    <dgm:pt modelId="{723168AF-CC4B-4C7D-B28B-4AAE1E5EFE06}" type="pres">
      <dgm:prSet presAssocID="{A179E278-89D0-4DBE-A009-B4F71CDADCA7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ADFD6A8-0079-418E-95EF-BB1B815CAE7C}" type="pres">
      <dgm:prSet presAssocID="{A179E278-89D0-4DBE-A009-B4F71CDADCA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C6AF8A-6782-4032-8B1E-6473DE497578}" type="pres">
      <dgm:prSet presAssocID="{0F7484E4-2AC7-4DAC-BB7B-7E414A5DA074}" presName="spacing" presStyleCnt="0"/>
      <dgm:spPr/>
    </dgm:pt>
    <dgm:pt modelId="{409BEF99-29C9-482C-B9C2-FE0220847183}" type="pres">
      <dgm:prSet presAssocID="{9025799F-7842-4607-9A89-2C8CA4C1B615}" presName="composite" presStyleCnt="0"/>
      <dgm:spPr/>
    </dgm:pt>
    <dgm:pt modelId="{5BBBBF9A-8C32-4603-BEF6-F0499A6C622A}" type="pres">
      <dgm:prSet presAssocID="{9025799F-7842-4607-9A89-2C8CA4C1B615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807DEBF-A476-4652-BBE1-27EC5003A908}" type="pres">
      <dgm:prSet presAssocID="{9025799F-7842-4607-9A89-2C8CA4C1B615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D2A88D-AA46-4D1B-9597-90BBAE1FDDB9}" type="pres">
      <dgm:prSet presAssocID="{FCB581AC-4E0C-43CF-ABA0-83AA03072DF7}" presName="spacing" presStyleCnt="0"/>
      <dgm:spPr/>
    </dgm:pt>
    <dgm:pt modelId="{0A052E5A-7A0A-48B0-BB69-89A724EBF40E}" type="pres">
      <dgm:prSet presAssocID="{AABED178-68D9-4B17-BCD9-D736BCC3E775}" presName="composite" presStyleCnt="0"/>
      <dgm:spPr/>
    </dgm:pt>
    <dgm:pt modelId="{8DAEB286-36B7-40D0-8EFC-80F2A7547264}" type="pres">
      <dgm:prSet presAssocID="{AABED178-68D9-4B17-BCD9-D736BCC3E775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F145EAF8-7ADB-4C84-941E-3A6F3A3349A0}" type="pres">
      <dgm:prSet presAssocID="{AABED178-68D9-4B17-BCD9-D736BCC3E77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1DE93-E129-4C9F-8550-00396668BD7F}" type="presOf" srcId="{A179E278-89D0-4DBE-A009-B4F71CDADCA7}" destId="{CADFD6A8-0079-418E-95EF-BB1B815CAE7C}" srcOrd="0" destOrd="0" presId="urn:microsoft.com/office/officeart/2005/8/layout/vList3"/>
    <dgm:cxn modelId="{4966FFBF-A204-4A51-BE4A-C44114A8093E}" srcId="{D93004BA-305A-4807-8382-B9384E9C45F2}" destId="{A179E278-89D0-4DBE-A009-B4F71CDADCA7}" srcOrd="1" destOrd="0" parTransId="{AF610986-6ECA-4285-883C-B99E23B51948}" sibTransId="{0F7484E4-2AC7-4DAC-BB7B-7E414A5DA074}"/>
    <dgm:cxn modelId="{4E6431BC-6092-48DF-BFD9-8544C1A118E5}" srcId="{D93004BA-305A-4807-8382-B9384E9C45F2}" destId="{AABED178-68D9-4B17-BCD9-D736BCC3E775}" srcOrd="3" destOrd="0" parTransId="{E5A45858-23F8-45C6-B8D0-D8A5FCA86F55}" sibTransId="{4D97CD6C-5810-4065-BE20-36C5A6786710}"/>
    <dgm:cxn modelId="{B2950FED-FA3A-4C00-9371-243D49738C24}" srcId="{D93004BA-305A-4807-8382-B9384E9C45F2}" destId="{9025799F-7842-4607-9A89-2C8CA4C1B615}" srcOrd="2" destOrd="0" parTransId="{7F6A4E1D-23D5-4801-B527-3CA69C8F0ABA}" sibTransId="{FCB581AC-4E0C-43CF-ABA0-83AA03072DF7}"/>
    <dgm:cxn modelId="{B3A928D0-BB75-4C00-9AF2-30167F1BE173}" type="presOf" srcId="{D93004BA-305A-4807-8382-B9384E9C45F2}" destId="{5E5C61F5-FFA0-403B-BC17-545322B46563}" srcOrd="0" destOrd="0" presId="urn:microsoft.com/office/officeart/2005/8/layout/vList3"/>
    <dgm:cxn modelId="{00C3F425-EAD7-4327-B575-294B96A7745A}" srcId="{D93004BA-305A-4807-8382-B9384E9C45F2}" destId="{8DAC4364-7DA7-4171-ABEF-3B79689A52F9}" srcOrd="0" destOrd="0" parTransId="{3454F9C5-C0AD-4238-A0A6-47C04EFCB4E1}" sibTransId="{B29AC137-AB12-4DC6-8588-2172CAE64A21}"/>
    <dgm:cxn modelId="{75E0303A-642F-422E-ADC7-E8A25239B83D}" type="presOf" srcId="{9025799F-7842-4607-9A89-2C8CA4C1B615}" destId="{8807DEBF-A476-4652-BBE1-27EC5003A908}" srcOrd="0" destOrd="0" presId="urn:microsoft.com/office/officeart/2005/8/layout/vList3"/>
    <dgm:cxn modelId="{C10B0887-7393-4308-861D-9D6144402AA2}" type="presOf" srcId="{AABED178-68D9-4B17-BCD9-D736BCC3E775}" destId="{F145EAF8-7ADB-4C84-941E-3A6F3A3349A0}" srcOrd="0" destOrd="0" presId="urn:microsoft.com/office/officeart/2005/8/layout/vList3"/>
    <dgm:cxn modelId="{4D690B18-3B3A-4A36-9596-867EE650F594}" type="presOf" srcId="{8DAC4364-7DA7-4171-ABEF-3B79689A52F9}" destId="{808C0903-AA27-4EFB-9431-F69927EF4A3A}" srcOrd="0" destOrd="0" presId="urn:microsoft.com/office/officeart/2005/8/layout/vList3"/>
    <dgm:cxn modelId="{1919E6FE-5DE2-4272-A4E4-987C1ED85B89}" type="presParOf" srcId="{5E5C61F5-FFA0-403B-BC17-545322B46563}" destId="{BDCC0159-1C2C-4D92-A816-DA61590C41C8}" srcOrd="0" destOrd="0" presId="urn:microsoft.com/office/officeart/2005/8/layout/vList3"/>
    <dgm:cxn modelId="{FBD881A2-56AD-4F2A-B877-F6E725DDD64B}" type="presParOf" srcId="{BDCC0159-1C2C-4D92-A816-DA61590C41C8}" destId="{09CA8172-F3B0-4AF1-AE6A-E158BC0B6490}" srcOrd="0" destOrd="0" presId="urn:microsoft.com/office/officeart/2005/8/layout/vList3"/>
    <dgm:cxn modelId="{B35155F0-A2ED-4A14-B26F-78146A5A1029}" type="presParOf" srcId="{BDCC0159-1C2C-4D92-A816-DA61590C41C8}" destId="{808C0903-AA27-4EFB-9431-F69927EF4A3A}" srcOrd="1" destOrd="0" presId="urn:microsoft.com/office/officeart/2005/8/layout/vList3"/>
    <dgm:cxn modelId="{4FA97017-1F51-4B74-8B8E-78D4226A06A4}" type="presParOf" srcId="{5E5C61F5-FFA0-403B-BC17-545322B46563}" destId="{3EA3DDFA-B1D0-482B-9268-BE9C9767BAFE}" srcOrd="1" destOrd="0" presId="urn:microsoft.com/office/officeart/2005/8/layout/vList3"/>
    <dgm:cxn modelId="{1F28752E-F171-4A1B-A6F9-FEB275723B86}" type="presParOf" srcId="{5E5C61F5-FFA0-403B-BC17-545322B46563}" destId="{F29F3B8A-8F15-4C08-A05B-8AE4105C0E6D}" srcOrd="2" destOrd="0" presId="urn:microsoft.com/office/officeart/2005/8/layout/vList3"/>
    <dgm:cxn modelId="{0E073A9A-9AAD-4934-A13A-DE2A631FCC5F}" type="presParOf" srcId="{F29F3B8A-8F15-4C08-A05B-8AE4105C0E6D}" destId="{723168AF-CC4B-4C7D-B28B-4AAE1E5EFE06}" srcOrd="0" destOrd="0" presId="urn:microsoft.com/office/officeart/2005/8/layout/vList3"/>
    <dgm:cxn modelId="{EDB654D7-412F-419E-8F86-11D5F42BD109}" type="presParOf" srcId="{F29F3B8A-8F15-4C08-A05B-8AE4105C0E6D}" destId="{CADFD6A8-0079-418E-95EF-BB1B815CAE7C}" srcOrd="1" destOrd="0" presId="urn:microsoft.com/office/officeart/2005/8/layout/vList3"/>
    <dgm:cxn modelId="{9169BEC8-1A16-412C-8A1A-5E94704FEEDC}" type="presParOf" srcId="{5E5C61F5-FFA0-403B-BC17-545322B46563}" destId="{2FC6AF8A-6782-4032-8B1E-6473DE497578}" srcOrd="3" destOrd="0" presId="urn:microsoft.com/office/officeart/2005/8/layout/vList3"/>
    <dgm:cxn modelId="{25C143F8-E745-488E-B671-DDABABB8DD6A}" type="presParOf" srcId="{5E5C61F5-FFA0-403B-BC17-545322B46563}" destId="{409BEF99-29C9-482C-B9C2-FE0220847183}" srcOrd="4" destOrd="0" presId="urn:microsoft.com/office/officeart/2005/8/layout/vList3"/>
    <dgm:cxn modelId="{12B4582C-A9B5-4683-970E-21CAE3F93325}" type="presParOf" srcId="{409BEF99-29C9-482C-B9C2-FE0220847183}" destId="{5BBBBF9A-8C32-4603-BEF6-F0499A6C622A}" srcOrd="0" destOrd="0" presId="urn:microsoft.com/office/officeart/2005/8/layout/vList3"/>
    <dgm:cxn modelId="{FE0972D2-055B-4CE3-96B1-BD85594BBB44}" type="presParOf" srcId="{409BEF99-29C9-482C-B9C2-FE0220847183}" destId="{8807DEBF-A476-4652-BBE1-27EC5003A908}" srcOrd="1" destOrd="0" presId="urn:microsoft.com/office/officeart/2005/8/layout/vList3"/>
    <dgm:cxn modelId="{A57F3A4C-5542-47EE-9BB6-BCB2234883B8}" type="presParOf" srcId="{5E5C61F5-FFA0-403B-BC17-545322B46563}" destId="{4BD2A88D-AA46-4D1B-9597-90BBAE1FDDB9}" srcOrd="5" destOrd="0" presId="urn:microsoft.com/office/officeart/2005/8/layout/vList3"/>
    <dgm:cxn modelId="{8E4493BD-A51D-4419-888B-93BE547EF617}" type="presParOf" srcId="{5E5C61F5-FFA0-403B-BC17-545322B46563}" destId="{0A052E5A-7A0A-48B0-BB69-89A724EBF40E}" srcOrd="6" destOrd="0" presId="urn:microsoft.com/office/officeart/2005/8/layout/vList3"/>
    <dgm:cxn modelId="{D81F4DB5-4B8C-48E4-A06C-7DE0F642F851}" type="presParOf" srcId="{0A052E5A-7A0A-48B0-BB69-89A724EBF40E}" destId="{8DAEB286-36B7-40D0-8EFC-80F2A7547264}" srcOrd="0" destOrd="0" presId="urn:microsoft.com/office/officeart/2005/8/layout/vList3"/>
    <dgm:cxn modelId="{188EDF35-2B77-4768-84B5-244BDFFD89A2}" type="presParOf" srcId="{0A052E5A-7A0A-48B0-BB69-89A724EBF40E}" destId="{F145EAF8-7ADB-4C84-941E-3A6F3A3349A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30B3CF-68E5-42C1-8351-2FDE75FE76B6}" type="doc">
      <dgm:prSet loTypeId="urn:microsoft.com/office/officeart/2005/8/layout/chevron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713AD7D8-AAB5-4C16-881F-AE7FAE51E8BB}">
      <dgm:prSet phldrT="[Текст]" phldr="1"/>
      <dgm:spPr/>
      <dgm:t>
        <a:bodyPr/>
        <a:lstStyle/>
        <a:p>
          <a:endParaRPr lang="ru-RU"/>
        </a:p>
      </dgm:t>
    </dgm:pt>
    <dgm:pt modelId="{E140A3BF-6F52-4470-837E-4F2D9B2F12E7}" type="parTrans" cxnId="{31E0C0C7-9F91-4AB6-9038-4E3567859BDC}">
      <dgm:prSet/>
      <dgm:spPr/>
      <dgm:t>
        <a:bodyPr/>
        <a:lstStyle/>
        <a:p>
          <a:endParaRPr lang="ru-RU"/>
        </a:p>
      </dgm:t>
    </dgm:pt>
    <dgm:pt modelId="{D572BD7C-EEC6-49CB-A2AB-DF16D1DCCC16}" type="sibTrans" cxnId="{31E0C0C7-9F91-4AB6-9038-4E3567859BDC}">
      <dgm:prSet/>
      <dgm:spPr/>
      <dgm:t>
        <a:bodyPr/>
        <a:lstStyle/>
        <a:p>
          <a:endParaRPr lang="ru-RU"/>
        </a:p>
      </dgm:t>
    </dgm:pt>
    <dgm:pt modelId="{D361234F-ECFC-4078-924F-D411A97CCE66}">
      <dgm:prSet phldrT="[Текст]"/>
      <dgm:spPr/>
      <dgm:t>
        <a:bodyPr/>
        <a:lstStyle/>
        <a:p>
          <a:r>
            <a:rPr lang="ru-RU" b="1" dirty="0" smtClean="0">
              <a:solidFill>
                <a:srgbClr val="9B4A07"/>
              </a:solidFill>
            </a:rPr>
            <a:t>диагностика</a:t>
          </a:r>
          <a:endParaRPr lang="ru-RU" b="1" dirty="0">
            <a:solidFill>
              <a:srgbClr val="9B4A07"/>
            </a:solidFill>
          </a:endParaRPr>
        </a:p>
      </dgm:t>
    </dgm:pt>
    <dgm:pt modelId="{F3CDEF73-316A-4855-9BCB-C8251F08CCCE}" type="parTrans" cxnId="{8006E74F-3C33-4F19-916F-ACA41AFFFB18}">
      <dgm:prSet/>
      <dgm:spPr/>
      <dgm:t>
        <a:bodyPr/>
        <a:lstStyle/>
        <a:p>
          <a:endParaRPr lang="ru-RU"/>
        </a:p>
      </dgm:t>
    </dgm:pt>
    <dgm:pt modelId="{5E4B591B-D937-4906-AFDA-4444F0B810C6}" type="sibTrans" cxnId="{8006E74F-3C33-4F19-916F-ACA41AFFFB18}">
      <dgm:prSet/>
      <dgm:spPr/>
      <dgm:t>
        <a:bodyPr/>
        <a:lstStyle/>
        <a:p>
          <a:endParaRPr lang="ru-RU"/>
        </a:p>
      </dgm:t>
    </dgm:pt>
    <dgm:pt modelId="{B4A4A50E-CBFE-45F2-834A-6FEF691459BA}">
      <dgm:prSet phldrT="[Текст]" phldr="1"/>
      <dgm:spPr/>
      <dgm:t>
        <a:bodyPr/>
        <a:lstStyle/>
        <a:p>
          <a:endParaRPr lang="ru-RU" b="1" dirty="0">
            <a:solidFill>
              <a:srgbClr val="9B4A07"/>
            </a:solidFill>
          </a:endParaRPr>
        </a:p>
      </dgm:t>
    </dgm:pt>
    <dgm:pt modelId="{38A00CCB-9C22-43A2-BF27-DC9E42B99A3C}" type="parTrans" cxnId="{9D656878-5692-48A7-B8D7-45DDE37D2381}">
      <dgm:prSet/>
      <dgm:spPr/>
      <dgm:t>
        <a:bodyPr/>
        <a:lstStyle/>
        <a:p>
          <a:endParaRPr lang="ru-RU"/>
        </a:p>
      </dgm:t>
    </dgm:pt>
    <dgm:pt modelId="{CF08BB59-5BEB-4A2C-BC03-FE371DAF2C05}" type="sibTrans" cxnId="{9D656878-5692-48A7-B8D7-45DDE37D2381}">
      <dgm:prSet/>
      <dgm:spPr/>
      <dgm:t>
        <a:bodyPr/>
        <a:lstStyle/>
        <a:p>
          <a:endParaRPr lang="ru-RU"/>
        </a:p>
      </dgm:t>
    </dgm:pt>
    <dgm:pt modelId="{1F6627AB-56C0-47E5-BB09-5272B3DE6553}">
      <dgm:prSet phldrT="[Текст]"/>
      <dgm:spPr/>
      <dgm:t>
        <a:bodyPr/>
        <a:lstStyle/>
        <a:p>
          <a:r>
            <a:rPr lang="ru-RU" b="1" dirty="0" smtClean="0">
              <a:solidFill>
                <a:srgbClr val="9B4A07"/>
              </a:solidFill>
            </a:rPr>
            <a:t>анализ</a:t>
          </a:r>
          <a:endParaRPr lang="ru-RU" b="1" dirty="0">
            <a:solidFill>
              <a:srgbClr val="9B4A07"/>
            </a:solidFill>
          </a:endParaRPr>
        </a:p>
      </dgm:t>
    </dgm:pt>
    <dgm:pt modelId="{21BD3344-ACE0-445E-B312-F03A9727AAB2}" type="parTrans" cxnId="{A607A0B4-A0D9-44DC-BC66-F6CE4F617891}">
      <dgm:prSet/>
      <dgm:spPr/>
      <dgm:t>
        <a:bodyPr/>
        <a:lstStyle/>
        <a:p>
          <a:endParaRPr lang="ru-RU"/>
        </a:p>
      </dgm:t>
    </dgm:pt>
    <dgm:pt modelId="{9EC2991C-6F31-48B9-8135-482F7DD17240}" type="sibTrans" cxnId="{A607A0B4-A0D9-44DC-BC66-F6CE4F617891}">
      <dgm:prSet/>
      <dgm:spPr/>
      <dgm:t>
        <a:bodyPr/>
        <a:lstStyle/>
        <a:p>
          <a:endParaRPr lang="ru-RU"/>
        </a:p>
      </dgm:t>
    </dgm:pt>
    <dgm:pt modelId="{0F1BFC18-F7F0-4E72-A080-2C64659545B6}">
      <dgm:prSet phldrT="[Текст]"/>
      <dgm:spPr/>
      <dgm:t>
        <a:bodyPr/>
        <a:lstStyle/>
        <a:p>
          <a:r>
            <a:rPr lang="ru-RU" b="1" dirty="0" smtClean="0">
              <a:solidFill>
                <a:srgbClr val="9B4A07"/>
              </a:solidFill>
            </a:rPr>
            <a:t>коррекция</a:t>
          </a:r>
          <a:endParaRPr lang="ru-RU" b="1" dirty="0">
            <a:solidFill>
              <a:srgbClr val="9B4A07"/>
            </a:solidFill>
          </a:endParaRPr>
        </a:p>
      </dgm:t>
    </dgm:pt>
    <dgm:pt modelId="{9180BB7A-360C-4693-AB92-138675519F5B}" type="parTrans" cxnId="{2DFC56A6-64ED-444F-AF27-B7021C5B4BB2}">
      <dgm:prSet/>
      <dgm:spPr/>
      <dgm:t>
        <a:bodyPr/>
        <a:lstStyle/>
        <a:p>
          <a:endParaRPr lang="ru-RU"/>
        </a:p>
      </dgm:t>
    </dgm:pt>
    <dgm:pt modelId="{73B612DF-958A-4A0F-B470-3C4563F092F9}" type="sibTrans" cxnId="{2DFC56A6-64ED-444F-AF27-B7021C5B4BB2}">
      <dgm:prSet/>
      <dgm:spPr/>
      <dgm:t>
        <a:bodyPr/>
        <a:lstStyle/>
        <a:p>
          <a:endParaRPr lang="ru-RU"/>
        </a:p>
      </dgm:t>
    </dgm:pt>
    <dgm:pt modelId="{ED2633AD-4A75-41DC-9F0F-61FD0C8BE599}">
      <dgm:prSet phldrT="[Текст]"/>
      <dgm:spPr/>
      <dgm:t>
        <a:bodyPr/>
        <a:lstStyle/>
        <a:p>
          <a:endParaRPr lang="ru-RU" b="1" dirty="0">
            <a:solidFill>
              <a:srgbClr val="9B4A07"/>
            </a:solidFill>
          </a:endParaRPr>
        </a:p>
      </dgm:t>
    </dgm:pt>
    <dgm:pt modelId="{54679381-100D-4E3E-A863-8985578C108E}" type="parTrans" cxnId="{E86BFAE1-8DFD-4A7B-A447-9A8AED3B779B}">
      <dgm:prSet/>
      <dgm:spPr/>
      <dgm:t>
        <a:bodyPr/>
        <a:lstStyle/>
        <a:p>
          <a:endParaRPr lang="ru-RU"/>
        </a:p>
      </dgm:t>
    </dgm:pt>
    <dgm:pt modelId="{A8EB9BC2-EE3A-4781-8EDA-E1F39848E5E5}" type="sibTrans" cxnId="{E86BFAE1-8DFD-4A7B-A447-9A8AED3B779B}">
      <dgm:prSet/>
      <dgm:spPr/>
      <dgm:t>
        <a:bodyPr/>
        <a:lstStyle/>
        <a:p>
          <a:endParaRPr lang="ru-RU"/>
        </a:p>
      </dgm:t>
    </dgm:pt>
    <dgm:pt modelId="{D7D8BD5F-DFF0-4E61-AB85-C07BBCCD3C7C}">
      <dgm:prSet phldrT="[Текст]"/>
      <dgm:spPr/>
      <dgm:t>
        <a:bodyPr/>
        <a:lstStyle/>
        <a:p>
          <a:endParaRPr lang="ru-RU" b="1" dirty="0">
            <a:solidFill>
              <a:srgbClr val="9B4A07"/>
            </a:solidFill>
          </a:endParaRPr>
        </a:p>
      </dgm:t>
    </dgm:pt>
    <dgm:pt modelId="{10C933C8-9350-4305-AE5A-4E30DD2238D5}" type="parTrans" cxnId="{DE06F11E-9A6D-48C6-88A8-1B848B277F1A}">
      <dgm:prSet/>
      <dgm:spPr/>
      <dgm:t>
        <a:bodyPr/>
        <a:lstStyle/>
        <a:p>
          <a:endParaRPr lang="ru-RU"/>
        </a:p>
      </dgm:t>
    </dgm:pt>
    <dgm:pt modelId="{BACFB2D5-7DCA-42DB-AF09-B5B649311139}" type="sibTrans" cxnId="{DE06F11E-9A6D-48C6-88A8-1B848B277F1A}">
      <dgm:prSet/>
      <dgm:spPr/>
      <dgm:t>
        <a:bodyPr/>
        <a:lstStyle/>
        <a:p>
          <a:endParaRPr lang="ru-RU"/>
        </a:p>
      </dgm:t>
    </dgm:pt>
    <dgm:pt modelId="{C2453CA5-E81A-49EF-9E14-3F8C398F6E57}">
      <dgm:prSet/>
      <dgm:spPr/>
      <dgm:t>
        <a:bodyPr/>
        <a:lstStyle/>
        <a:p>
          <a:r>
            <a:rPr lang="ru-RU" b="1" dirty="0" smtClean="0">
              <a:solidFill>
                <a:srgbClr val="9B4A07"/>
              </a:solidFill>
            </a:rPr>
            <a:t>тренировка</a:t>
          </a:r>
          <a:endParaRPr lang="ru-RU" b="1" dirty="0">
            <a:solidFill>
              <a:srgbClr val="9B4A07"/>
            </a:solidFill>
          </a:endParaRPr>
        </a:p>
      </dgm:t>
    </dgm:pt>
    <dgm:pt modelId="{E55BA004-4ED8-40DF-B731-35B729D701FC}" type="parTrans" cxnId="{5ECF7CF8-1B81-41E0-99F8-33DF1F70A91F}">
      <dgm:prSet/>
      <dgm:spPr/>
      <dgm:t>
        <a:bodyPr/>
        <a:lstStyle/>
        <a:p>
          <a:endParaRPr lang="ru-RU"/>
        </a:p>
      </dgm:t>
    </dgm:pt>
    <dgm:pt modelId="{15DE9C27-ED92-418F-8707-2B59FE2E23D1}" type="sibTrans" cxnId="{5ECF7CF8-1B81-41E0-99F8-33DF1F70A91F}">
      <dgm:prSet/>
      <dgm:spPr/>
      <dgm:t>
        <a:bodyPr/>
        <a:lstStyle/>
        <a:p>
          <a:endParaRPr lang="ru-RU"/>
        </a:p>
      </dgm:t>
    </dgm:pt>
    <dgm:pt modelId="{ECDB3EF8-E513-4FC2-9E72-F3DC15794EF0}">
      <dgm:prSet/>
      <dgm:spPr/>
      <dgm:t>
        <a:bodyPr/>
        <a:lstStyle/>
        <a:p>
          <a:r>
            <a:rPr lang="ru-RU" b="1" dirty="0" smtClean="0">
              <a:solidFill>
                <a:srgbClr val="9B4A07"/>
              </a:solidFill>
            </a:rPr>
            <a:t>контроль</a:t>
          </a:r>
          <a:endParaRPr lang="ru-RU" b="1" dirty="0">
            <a:solidFill>
              <a:srgbClr val="9B4A07"/>
            </a:solidFill>
          </a:endParaRPr>
        </a:p>
      </dgm:t>
    </dgm:pt>
    <dgm:pt modelId="{0EEF025E-76AE-47B8-AFC1-539283374473}" type="parTrans" cxnId="{E26FD7C6-D946-4492-B551-B72700C9FB3E}">
      <dgm:prSet/>
      <dgm:spPr/>
      <dgm:t>
        <a:bodyPr/>
        <a:lstStyle/>
        <a:p>
          <a:endParaRPr lang="ru-RU"/>
        </a:p>
      </dgm:t>
    </dgm:pt>
    <dgm:pt modelId="{D98458C3-871D-41B7-A2CA-9DCFB341DDDB}" type="sibTrans" cxnId="{E26FD7C6-D946-4492-B551-B72700C9FB3E}">
      <dgm:prSet/>
      <dgm:spPr/>
      <dgm:t>
        <a:bodyPr/>
        <a:lstStyle/>
        <a:p>
          <a:endParaRPr lang="ru-RU"/>
        </a:p>
      </dgm:t>
    </dgm:pt>
    <dgm:pt modelId="{8C4EEBC4-F41B-41ED-85A6-C5CD1AAC9D6B}">
      <dgm:prSet phldrT="[Текст]" phldr="1"/>
      <dgm:spPr/>
      <dgm:t>
        <a:bodyPr/>
        <a:lstStyle/>
        <a:p>
          <a:endParaRPr lang="ru-RU" b="1" dirty="0">
            <a:solidFill>
              <a:srgbClr val="9B4A07"/>
            </a:solidFill>
          </a:endParaRPr>
        </a:p>
      </dgm:t>
    </dgm:pt>
    <dgm:pt modelId="{01280259-4498-496A-8733-766632630A84}" type="sibTrans" cxnId="{93D92406-4AA4-4E33-8AAB-B7A6F0D822F9}">
      <dgm:prSet/>
      <dgm:spPr/>
      <dgm:t>
        <a:bodyPr/>
        <a:lstStyle/>
        <a:p>
          <a:endParaRPr lang="ru-RU"/>
        </a:p>
      </dgm:t>
    </dgm:pt>
    <dgm:pt modelId="{1EA56A4B-EEA1-41B4-90FC-544D015CF2BA}" type="parTrans" cxnId="{93D92406-4AA4-4E33-8AAB-B7A6F0D822F9}">
      <dgm:prSet/>
      <dgm:spPr/>
      <dgm:t>
        <a:bodyPr/>
        <a:lstStyle/>
        <a:p>
          <a:endParaRPr lang="ru-RU"/>
        </a:p>
      </dgm:t>
    </dgm:pt>
    <dgm:pt modelId="{9E282C51-E88C-431C-8264-31202722A52F}" type="pres">
      <dgm:prSet presAssocID="{3C30B3CF-68E5-42C1-8351-2FDE75FE76B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C59F4E-D540-43F0-9323-3470542580E9}" type="pres">
      <dgm:prSet presAssocID="{713AD7D8-AAB5-4C16-881F-AE7FAE51E8BB}" presName="composite" presStyleCnt="0"/>
      <dgm:spPr/>
    </dgm:pt>
    <dgm:pt modelId="{8FF3A9F8-CBE2-44E0-A53E-2634E068DA60}" type="pres">
      <dgm:prSet presAssocID="{713AD7D8-AAB5-4C16-881F-AE7FAE51E8B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9016DE-9DB9-4056-AB8B-328A53222CCD}" type="pres">
      <dgm:prSet presAssocID="{713AD7D8-AAB5-4C16-881F-AE7FAE51E8BB}" presName="descendantText" presStyleLbl="alignAcc1" presStyleIdx="0" presStyleCnt="5" custLinFactNeighborX="358" custLinFactNeighborY="9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4D5C1-4AEF-4DCC-80F8-36244BA29CB7}" type="pres">
      <dgm:prSet presAssocID="{D572BD7C-EEC6-49CB-A2AB-DF16D1DCCC16}" presName="sp" presStyleCnt="0"/>
      <dgm:spPr/>
    </dgm:pt>
    <dgm:pt modelId="{CBDB8AD1-573D-4A99-802C-DAA8891B731E}" type="pres">
      <dgm:prSet presAssocID="{B4A4A50E-CBFE-45F2-834A-6FEF691459BA}" presName="composite" presStyleCnt="0"/>
      <dgm:spPr/>
    </dgm:pt>
    <dgm:pt modelId="{EC79871E-99CB-46D9-B179-1B3A231C9422}" type="pres">
      <dgm:prSet presAssocID="{B4A4A50E-CBFE-45F2-834A-6FEF691459B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76214-18E8-4BF2-BA14-DDB204D6FE25}" type="pres">
      <dgm:prSet presAssocID="{B4A4A50E-CBFE-45F2-834A-6FEF691459B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B10B0C-5083-4377-A5E8-19932B57FFA5}" type="pres">
      <dgm:prSet presAssocID="{CF08BB59-5BEB-4A2C-BC03-FE371DAF2C05}" presName="sp" presStyleCnt="0"/>
      <dgm:spPr/>
    </dgm:pt>
    <dgm:pt modelId="{2DA43B49-CE61-4169-A08E-E8E4B14D3E26}" type="pres">
      <dgm:prSet presAssocID="{8C4EEBC4-F41B-41ED-85A6-C5CD1AAC9D6B}" presName="composite" presStyleCnt="0"/>
      <dgm:spPr/>
    </dgm:pt>
    <dgm:pt modelId="{D77D244F-4FBE-4C8A-9BCC-08CEDD2EE792}" type="pres">
      <dgm:prSet presAssocID="{8C4EEBC4-F41B-41ED-85A6-C5CD1AAC9D6B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DE8D6-DEF0-4AE4-ACB1-1A198A3AC229}" type="pres">
      <dgm:prSet presAssocID="{8C4EEBC4-F41B-41ED-85A6-C5CD1AAC9D6B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C35875-5855-4A13-8B8B-7E6FD33ECE03}" type="pres">
      <dgm:prSet presAssocID="{01280259-4498-496A-8733-766632630A84}" presName="sp" presStyleCnt="0"/>
      <dgm:spPr/>
    </dgm:pt>
    <dgm:pt modelId="{AF45A2E5-46D9-4AB1-A0A7-03C35E34554A}" type="pres">
      <dgm:prSet presAssocID="{D7D8BD5F-DFF0-4E61-AB85-C07BBCCD3C7C}" presName="composite" presStyleCnt="0"/>
      <dgm:spPr/>
    </dgm:pt>
    <dgm:pt modelId="{BAF4777B-82A7-4830-99CA-056722257C59}" type="pres">
      <dgm:prSet presAssocID="{D7D8BD5F-DFF0-4E61-AB85-C07BBCCD3C7C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434EC-9AE1-4BDB-B3F3-796AB0B88F42}" type="pres">
      <dgm:prSet presAssocID="{D7D8BD5F-DFF0-4E61-AB85-C07BBCCD3C7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A790AB-0835-4DF3-A886-C78E7708520A}" type="pres">
      <dgm:prSet presAssocID="{BACFB2D5-7DCA-42DB-AF09-B5B649311139}" presName="sp" presStyleCnt="0"/>
      <dgm:spPr/>
    </dgm:pt>
    <dgm:pt modelId="{8C10F02E-3C74-403E-B4B5-36AB380FB833}" type="pres">
      <dgm:prSet presAssocID="{ED2633AD-4A75-41DC-9F0F-61FD0C8BE599}" presName="composite" presStyleCnt="0"/>
      <dgm:spPr/>
    </dgm:pt>
    <dgm:pt modelId="{C3EB7682-94BB-46A9-AFEB-FAC35A7CC412}" type="pres">
      <dgm:prSet presAssocID="{ED2633AD-4A75-41DC-9F0F-61FD0C8BE599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35BD5E-0A2F-45E5-B515-FD8B0E3C2F5D}" type="pres">
      <dgm:prSet presAssocID="{ED2633AD-4A75-41DC-9F0F-61FD0C8BE599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5C0F43-7507-4682-BD55-815F5B2175DA}" type="presOf" srcId="{C2453CA5-E81A-49EF-9E14-3F8C398F6E57}" destId="{78F434EC-9AE1-4BDB-B3F3-796AB0B88F42}" srcOrd="0" destOrd="0" presId="urn:microsoft.com/office/officeart/2005/8/layout/chevron2"/>
    <dgm:cxn modelId="{3EC45B42-6CE1-4CCD-8283-6219F71A2F88}" type="presOf" srcId="{3C30B3CF-68E5-42C1-8351-2FDE75FE76B6}" destId="{9E282C51-E88C-431C-8264-31202722A52F}" srcOrd="0" destOrd="0" presId="urn:microsoft.com/office/officeart/2005/8/layout/chevron2"/>
    <dgm:cxn modelId="{CB1D3E7B-4FEA-46C0-A06F-254FC035E108}" type="presOf" srcId="{8C4EEBC4-F41B-41ED-85A6-C5CD1AAC9D6B}" destId="{D77D244F-4FBE-4C8A-9BCC-08CEDD2EE792}" srcOrd="0" destOrd="0" presId="urn:microsoft.com/office/officeart/2005/8/layout/chevron2"/>
    <dgm:cxn modelId="{31E0C0C7-9F91-4AB6-9038-4E3567859BDC}" srcId="{3C30B3CF-68E5-42C1-8351-2FDE75FE76B6}" destId="{713AD7D8-AAB5-4C16-881F-AE7FAE51E8BB}" srcOrd="0" destOrd="0" parTransId="{E140A3BF-6F52-4470-837E-4F2D9B2F12E7}" sibTransId="{D572BD7C-EEC6-49CB-A2AB-DF16D1DCCC16}"/>
    <dgm:cxn modelId="{E26FD7C6-D946-4492-B551-B72700C9FB3E}" srcId="{ED2633AD-4A75-41DC-9F0F-61FD0C8BE599}" destId="{ECDB3EF8-E513-4FC2-9E72-F3DC15794EF0}" srcOrd="0" destOrd="0" parTransId="{0EEF025E-76AE-47B8-AFC1-539283374473}" sibTransId="{D98458C3-871D-41B7-A2CA-9DCFB341DDDB}"/>
    <dgm:cxn modelId="{2DFC56A6-64ED-444F-AF27-B7021C5B4BB2}" srcId="{8C4EEBC4-F41B-41ED-85A6-C5CD1AAC9D6B}" destId="{0F1BFC18-F7F0-4E72-A080-2C64659545B6}" srcOrd="0" destOrd="0" parTransId="{9180BB7A-360C-4693-AB92-138675519F5B}" sibTransId="{73B612DF-958A-4A0F-B470-3C4563F092F9}"/>
    <dgm:cxn modelId="{A607A0B4-A0D9-44DC-BC66-F6CE4F617891}" srcId="{B4A4A50E-CBFE-45F2-834A-6FEF691459BA}" destId="{1F6627AB-56C0-47E5-BB09-5272B3DE6553}" srcOrd="0" destOrd="0" parTransId="{21BD3344-ACE0-445E-B312-F03A9727AAB2}" sibTransId="{9EC2991C-6F31-48B9-8135-482F7DD17240}"/>
    <dgm:cxn modelId="{93D92406-4AA4-4E33-8AAB-B7A6F0D822F9}" srcId="{3C30B3CF-68E5-42C1-8351-2FDE75FE76B6}" destId="{8C4EEBC4-F41B-41ED-85A6-C5CD1AAC9D6B}" srcOrd="2" destOrd="0" parTransId="{1EA56A4B-EEA1-41B4-90FC-544D015CF2BA}" sibTransId="{01280259-4498-496A-8733-766632630A84}"/>
    <dgm:cxn modelId="{395E94F4-CF8C-44CB-A512-CAC06714590F}" type="presOf" srcId="{0F1BFC18-F7F0-4E72-A080-2C64659545B6}" destId="{B82DE8D6-DEF0-4AE4-ACB1-1A198A3AC229}" srcOrd="0" destOrd="0" presId="urn:microsoft.com/office/officeart/2005/8/layout/chevron2"/>
    <dgm:cxn modelId="{A44A4200-B992-45E7-B864-4EA0E89A3FD3}" type="presOf" srcId="{1F6627AB-56C0-47E5-BB09-5272B3DE6553}" destId="{D0A76214-18E8-4BF2-BA14-DDB204D6FE25}" srcOrd="0" destOrd="0" presId="urn:microsoft.com/office/officeart/2005/8/layout/chevron2"/>
    <dgm:cxn modelId="{CA23778A-868D-4A56-85F5-90DED2C73E60}" type="presOf" srcId="{D361234F-ECFC-4078-924F-D411A97CCE66}" destId="{1F9016DE-9DB9-4056-AB8B-328A53222CCD}" srcOrd="0" destOrd="0" presId="urn:microsoft.com/office/officeart/2005/8/layout/chevron2"/>
    <dgm:cxn modelId="{B4036E86-5860-4B8C-ADAE-18BFC76011C7}" type="presOf" srcId="{B4A4A50E-CBFE-45F2-834A-6FEF691459BA}" destId="{EC79871E-99CB-46D9-B179-1B3A231C9422}" srcOrd="0" destOrd="0" presId="urn:microsoft.com/office/officeart/2005/8/layout/chevron2"/>
    <dgm:cxn modelId="{40216DEA-A8FA-498F-935D-ED4CAA75C57A}" type="presOf" srcId="{ED2633AD-4A75-41DC-9F0F-61FD0C8BE599}" destId="{C3EB7682-94BB-46A9-AFEB-FAC35A7CC412}" srcOrd="0" destOrd="0" presId="urn:microsoft.com/office/officeart/2005/8/layout/chevron2"/>
    <dgm:cxn modelId="{49B3D972-6F3E-465A-9973-F16E517E097D}" type="presOf" srcId="{ECDB3EF8-E513-4FC2-9E72-F3DC15794EF0}" destId="{8735BD5E-0A2F-45E5-B515-FD8B0E3C2F5D}" srcOrd="0" destOrd="0" presId="urn:microsoft.com/office/officeart/2005/8/layout/chevron2"/>
    <dgm:cxn modelId="{DE06F11E-9A6D-48C6-88A8-1B848B277F1A}" srcId="{3C30B3CF-68E5-42C1-8351-2FDE75FE76B6}" destId="{D7D8BD5F-DFF0-4E61-AB85-C07BBCCD3C7C}" srcOrd="3" destOrd="0" parTransId="{10C933C8-9350-4305-AE5A-4E30DD2238D5}" sibTransId="{BACFB2D5-7DCA-42DB-AF09-B5B649311139}"/>
    <dgm:cxn modelId="{A6B02308-4900-4F8C-B357-CA1201AFE6A1}" type="presOf" srcId="{713AD7D8-AAB5-4C16-881F-AE7FAE51E8BB}" destId="{8FF3A9F8-CBE2-44E0-A53E-2634E068DA60}" srcOrd="0" destOrd="0" presId="urn:microsoft.com/office/officeart/2005/8/layout/chevron2"/>
    <dgm:cxn modelId="{8006E74F-3C33-4F19-916F-ACA41AFFFB18}" srcId="{713AD7D8-AAB5-4C16-881F-AE7FAE51E8BB}" destId="{D361234F-ECFC-4078-924F-D411A97CCE66}" srcOrd="0" destOrd="0" parTransId="{F3CDEF73-316A-4855-9BCB-C8251F08CCCE}" sibTransId="{5E4B591B-D937-4906-AFDA-4444F0B810C6}"/>
    <dgm:cxn modelId="{5ECF7CF8-1B81-41E0-99F8-33DF1F70A91F}" srcId="{D7D8BD5F-DFF0-4E61-AB85-C07BBCCD3C7C}" destId="{C2453CA5-E81A-49EF-9E14-3F8C398F6E57}" srcOrd="0" destOrd="0" parTransId="{E55BA004-4ED8-40DF-B731-35B729D701FC}" sibTransId="{15DE9C27-ED92-418F-8707-2B59FE2E23D1}"/>
    <dgm:cxn modelId="{EEF69B84-1070-4D42-A457-EF588BBF34D2}" type="presOf" srcId="{D7D8BD5F-DFF0-4E61-AB85-C07BBCCD3C7C}" destId="{BAF4777B-82A7-4830-99CA-056722257C59}" srcOrd="0" destOrd="0" presId="urn:microsoft.com/office/officeart/2005/8/layout/chevron2"/>
    <dgm:cxn modelId="{9D656878-5692-48A7-B8D7-45DDE37D2381}" srcId="{3C30B3CF-68E5-42C1-8351-2FDE75FE76B6}" destId="{B4A4A50E-CBFE-45F2-834A-6FEF691459BA}" srcOrd="1" destOrd="0" parTransId="{38A00CCB-9C22-43A2-BF27-DC9E42B99A3C}" sibTransId="{CF08BB59-5BEB-4A2C-BC03-FE371DAF2C05}"/>
    <dgm:cxn modelId="{E86BFAE1-8DFD-4A7B-A447-9A8AED3B779B}" srcId="{3C30B3CF-68E5-42C1-8351-2FDE75FE76B6}" destId="{ED2633AD-4A75-41DC-9F0F-61FD0C8BE599}" srcOrd="4" destOrd="0" parTransId="{54679381-100D-4E3E-A863-8985578C108E}" sibTransId="{A8EB9BC2-EE3A-4781-8EDA-E1F39848E5E5}"/>
    <dgm:cxn modelId="{DFAFB8DA-7C12-483A-BC2A-9B734BE10A8E}" type="presParOf" srcId="{9E282C51-E88C-431C-8264-31202722A52F}" destId="{14C59F4E-D540-43F0-9323-3470542580E9}" srcOrd="0" destOrd="0" presId="urn:microsoft.com/office/officeart/2005/8/layout/chevron2"/>
    <dgm:cxn modelId="{B6892C6B-73B8-4605-ADD3-7CC76FDB3D69}" type="presParOf" srcId="{14C59F4E-D540-43F0-9323-3470542580E9}" destId="{8FF3A9F8-CBE2-44E0-A53E-2634E068DA60}" srcOrd="0" destOrd="0" presId="urn:microsoft.com/office/officeart/2005/8/layout/chevron2"/>
    <dgm:cxn modelId="{986F0703-ACDC-4D61-AB4C-16402F36EB31}" type="presParOf" srcId="{14C59F4E-D540-43F0-9323-3470542580E9}" destId="{1F9016DE-9DB9-4056-AB8B-328A53222CCD}" srcOrd="1" destOrd="0" presId="urn:microsoft.com/office/officeart/2005/8/layout/chevron2"/>
    <dgm:cxn modelId="{F891854A-D8EE-4DCD-B6E2-76CF6551451A}" type="presParOf" srcId="{9E282C51-E88C-431C-8264-31202722A52F}" destId="{0D14D5C1-4AEF-4DCC-80F8-36244BA29CB7}" srcOrd="1" destOrd="0" presId="urn:microsoft.com/office/officeart/2005/8/layout/chevron2"/>
    <dgm:cxn modelId="{8524E9C7-C344-4222-91DF-17A5DEFC886F}" type="presParOf" srcId="{9E282C51-E88C-431C-8264-31202722A52F}" destId="{CBDB8AD1-573D-4A99-802C-DAA8891B731E}" srcOrd="2" destOrd="0" presId="urn:microsoft.com/office/officeart/2005/8/layout/chevron2"/>
    <dgm:cxn modelId="{456CF70B-87B5-4A2C-BC01-0787E098BB7B}" type="presParOf" srcId="{CBDB8AD1-573D-4A99-802C-DAA8891B731E}" destId="{EC79871E-99CB-46D9-B179-1B3A231C9422}" srcOrd="0" destOrd="0" presId="urn:microsoft.com/office/officeart/2005/8/layout/chevron2"/>
    <dgm:cxn modelId="{C09966D9-E0D0-43D1-A993-E1119CF40004}" type="presParOf" srcId="{CBDB8AD1-573D-4A99-802C-DAA8891B731E}" destId="{D0A76214-18E8-4BF2-BA14-DDB204D6FE25}" srcOrd="1" destOrd="0" presId="urn:microsoft.com/office/officeart/2005/8/layout/chevron2"/>
    <dgm:cxn modelId="{71E57A67-F06D-4FAF-92A0-84D13F29A3FE}" type="presParOf" srcId="{9E282C51-E88C-431C-8264-31202722A52F}" destId="{20B10B0C-5083-4377-A5E8-19932B57FFA5}" srcOrd="3" destOrd="0" presId="urn:microsoft.com/office/officeart/2005/8/layout/chevron2"/>
    <dgm:cxn modelId="{F06FEA62-9579-49B5-9EF0-4AE1F93EA3E6}" type="presParOf" srcId="{9E282C51-E88C-431C-8264-31202722A52F}" destId="{2DA43B49-CE61-4169-A08E-E8E4B14D3E26}" srcOrd="4" destOrd="0" presId="urn:microsoft.com/office/officeart/2005/8/layout/chevron2"/>
    <dgm:cxn modelId="{A7EA811D-953E-4C3C-8000-99EF511F817A}" type="presParOf" srcId="{2DA43B49-CE61-4169-A08E-E8E4B14D3E26}" destId="{D77D244F-4FBE-4C8A-9BCC-08CEDD2EE792}" srcOrd="0" destOrd="0" presId="urn:microsoft.com/office/officeart/2005/8/layout/chevron2"/>
    <dgm:cxn modelId="{E7E674B6-9008-408C-80D6-0122EE51DC48}" type="presParOf" srcId="{2DA43B49-CE61-4169-A08E-E8E4B14D3E26}" destId="{B82DE8D6-DEF0-4AE4-ACB1-1A198A3AC229}" srcOrd="1" destOrd="0" presId="urn:microsoft.com/office/officeart/2005/8/layout/chevron2"/>
    <dgm:cxn modelId="{AF732482-B7A7-408A-B755-0ED047D7E054}" type="presParOf" srcId="{9E282C51-E88C-431C-8264-31202722A52F}" destId="{80C35875-5855-4A13-8B8B-7E6FD33ECE03}" srcOrd="5" destOrd="0" presId="urn:microsoft.com/office/officeart/2005/8/layout/chevron2"/>
    <dgm:cxn modelId="{F0DDE4E5-AE13-4F1F-852A-4782E642CD6D}" type="presParOf" srcId="{9E282C51-E88C-431C-8264-31202722A52F}" destId="{AF45A2E5-46D9-4AB1-A0A7-03C35E34554A}" srcOrd="6" destOrd="0" presId="urn:microsoft.com/office/officeart/2005/8/layout/chevron2"/>
    <dgm:cxn modelId="{763F2B31-CA81-495A-80DF-11307A769019}" type="presParOf" srcId="{AF45A2E5-46D9-4AB1-A0A7-03C35E34554A}" destId="{BAF4777B-82A7-4830-99CA-056722257C59}" srcOrd="0" destOrd="0" presId="urn:microsoft.com/office/officeart/2005/8/layout/chevron2"/>
    <dgm:cxn modelId="{22C3B076-1C31-42B9-BA6C-00989B423103}" type="presParOf" srcId="{AF45A2E5-46D9-4AB1-A0A7-03C35E34554A}" destId="{78F434EC-9AE1-4BDB-B3F3-796AB0B88F42}" srcOrd="1" destOrd="0" presId="urn:microsoft.com/office/officeart/2005/8/layout/chevron2"/>
    <dgm:cxn modelId="{25E50AF5-9F20-4EA6-BF3A-22E10F3C7313}" type="presParOf" srcId="{9E282C51-E88C-431C-8264-31202722A52F}" destId="{C3A790AB-0835-4DF3-A886-C78E7708520A}" srcOrd="7" destOrd="0" presId="urn:microsoft.com/office/officeart/2005/8/layout/chevron2"/>
    <dgm:cxn modelId="{FFF2CDED-98AB-482A-9409-B38CC900B94B}" type="presParOf" srcId="{9E282C51-E88C-431C-8264-31202722A52F}" destId="{8C10F02E-3C74-403E-B4B5-36AB380FB833}" srcOrd="8" destOrd="0" presId="urn:microsoft.com/office/officeart/2005/8/layout/chevron2"/>
    <dgm:cxn modelId="{88ECB7F8-921E-4F6C-8277-88828155C120}" type="presParOf" srcId="{8C10F02E-3C74-403E-B4B5-36AB380FB833}" destId="{C3EB7682-94BB-46A9-AFEB-FAC35A7CC412}" srcOrd="0" destOrd="0" presId="urn:microsoft.com/office/officeart/2005/8/layout/chevron2"/>
    <dgm:cxn modelId="{96EAD3EA-4667-4C47-95CB-D6C7F14BD9DA}" type="presParOf" srcId="{8C10F02E-3C74-403E-B4B5-36AB380FB833}" destId="{8735BD5E-0A2F-45E5-B515-FD8B0E3C2F5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15BB6F-59F9-4A4D-9898-B49D299508D9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F98643C-6927-40CF-93CE-C5A4F86DD6BA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2">
                  <a:lumMod val="75000"/>
                </a:schemeClr>
              </a:solidFill>
            </a:rPr>
            <a:t>Аналогичное </a:t>
          </a:r>
          <a:r>
            <a:rPr lang="ru-RU" sz="2400" b="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(Понял ли ученик  алгоритм?)</a:t>
          </a:r>
          <a:endParaRPr lang="ru-RU" sz="2400" b="0" i="1" dirty="0">
            <a:solidFill>
              <a:schemeClr val="tx2">
                <a:lumMod val="75000"/>
              </a:schemeClr>
            </a:solidFill>
            <a:latin typeface="Bookman Old Style" pitchFamily="18" charset="0"/>
          </a:endParaRPr>
        </a:p>
      </dgm:t>
    </dgm:pt>
    <dgm:pt modelId="{562F82C5-0A88-4453-BFAA-7D388B8AF0FF}" type="parTrans" cxnId="{BE926A46-91A0-4B5F-8768-4C8773702A8E}">
      <dgm:prSet/>
      <dgm:spPr/>
      <dgm:t>
        <a:bodyPr/>
        <a:lstStyle/>
        <a:p>
          <a:endParaRPr lang="ru-RU"/>
        </a:p>
      </dgm:t>
    </dgm:pt>
    <dgm:pt modelId="{864EF043-65CE-40F7-8D29-2C1E08A3FBF8}" type="sibTrans" cxnId="{BE926A46-91A0-4B5F-8768-4C8773702A8E}">
      <dgm:prSet/>
      <dgm:spPr/>
      <dgm:t>
        <a:bodyPr/>
        <a:lstStyle/>
        <a:p>
          <a:endParaRPr lang="ru-RU"/>
        </a:p>
      </dgm:t>
    </dgm:pt>
    <dgm:pt modelId="{032C95C4-2D10-4685-9738-BDDA3DBCB1EF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Изменённое</a:t>
          </a:r>
        </a:p>
        <a:p>
          <a:r>
            <a:rPr lang="ru-RU" b="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(Может ли перенести способ?)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2D085BC3-E6AD-4EE8-9D62-6AC5103E2C59}" type="parTrans" cxnId="{658B741C-D740-4C3E-A73E-0F354E615D08}">
      <dgm:prSet/>
      <dgm:spPr/>
      <dgm:t>
        <a:bodyPr/>
        <a:lstStyle/>
        <a:p>
          <a:endParaRPr lang="ru-RU"/>
        </a:p>
      </dgm:t>
    </dgm:pt>
    <dgm:pt modelId="{F91395C8-418C-45CA-AF5E-4811013E6E6E}" type="sibTrans" cxnId="{658B741C-D740-4C3E-A73E-0F354E615D08}">
      <dgm:prSet/>
      <dgm:spPr/>
      <dgm:t>
        <a:bodyPr/>
        <a:lstStyle/>
        <a:p>
          <a:endParaRPr lang="ru-RU"/>
        </a:p>
      </dgm:t>
    </dgm:pt>
    <dgm:pt modelId="{5225C698-DDFA-4033-BE51-8C414BC40F6E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Практическое</a:t>
          </a:r>
        </a:p>
        <a:p>
          <a:r>
            <a:rPr lang="ru-RU" b="0" i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(Понимает л математический смысл?)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63CBFF92-06E5-4A0E-A5F5-258FB37ED091}" type="parTrans" cxnId="{F34FCC74-A286-4BC8-952B-0816EC6BD2D8}">
      <dgm:prSet/>
      <dgm:spPr/>
      <dgm:t>
        <a:bodyPr/>
        <a:lstStyle/>
        <a:p>
          <a:endParaRPr lang="ru-RU"/>
        </a:p>
      </dgm:t>
    </dgm:pt>
    <dgm:pt modelId="{3467F935-BCDA-42BC-ADF1-5BDA454244CD}" type="sibTrans" cxnId="{F34FCC74-A286-4BC8-952B-0816EC6BD2D8}">
      <dgm:prSet/>
      <dgm:spPr/>
      <dgm:t>
        <a:bodyPr/>
        <a:lstStyle/>
        <a:p>
          <a:endParaRPr lang="ru-RU"/>
        </a:p>
      </dgm:t>
    </dgm:pt>
    <dgm:pt modelId="{EC85845E-3188-49C9-B985-B8951734C20A}" type="pres">
      <dgm:prSet presAssocID="{7A15BB6F-59F9-4A4D-9898-B49D299508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A4D52C-4D46-45AB-95EF-E83E7F9ADBAF}" type="pres">
      <dgm:prSet presAssocID="{CF98643C-6927-40CF-93CE-C5A4F86DD6B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9BC23-1367-4DA9-BDA0-4A5D3B5090D7}" type="pres">
      <dgm:prSet presAssocID="{864EF043-65CE-40F7-8D29-2C1E08A3FBF8}" presName="sibTrans" presStyleCnt="0"/>
      <dgm:spPr/>
    </dgm:pt>
    <dgm:pt modelId="{62B4F419-61AF-435A-8144-91476FAB34F0}" type="pres">
      <dgm:prSet presAssocID="{032C95C4-2D10-4685-9738-BDDA3DBCB1E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94EC3-7C9B-4740-BB78-B6AE3FBAA163}" type="pres">
      <dgm:prSet presAssocID="{F91395C8-418C-45CA-AF5E-4811013E6E6E}" presName="sibTrans" presStyleCnt="0"/>
      <dgm:spPr/>
    </dgm:pt>
    <dgm:pt modelId="{AEA9C07F-F6E0-4486-9D80-638A220CC537}" type="pres">
      <dgm:prSet presAssocID="{5225C698-DDFA-4033-BE51-8C414BC40F6E}" presName="node" presStyleLbl="node1" presStyleIdx="2" presStyleCnt="3" custLinFactNeighborX="-1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926A46-91A0-4B5F-8768-4C8773702A8E}" srcId="{7A15BB6F-59F9-4A4D-9898-B49D299508D9}" destId="{CF98643C-6927-40CF-93CE-C5A4F86DD6BA}" srcOrd="0" destOrd="0" parTransId="{562F82C5-0A88-4453-BFAA-7D388B8AF0FF}" sibTransId="{864EF043-65CE-40F7-8D29-2C1E08A3FBF8}"/>
    <dgm:cxn modelId="{658B741C-D740-4C3E-A73E-0F354E615D08}" srcId="{7A15BB6F-59F9-4A4D-9898-B49D299508D9}" destId="{032C95C4-2D10-4685-9738-BDDA3DBCB1EF}" srcOrd="1" destOrd="0" parTransId="{2D085BC3-E6AD-4EE8-9D62-6AC5103E2C59}" sibTransId="{F91395C8-418C-45CA-AF5E-4811013E6E6E}"/>
    <dgm:cxn modelId="{4BFA22B8-C300-4171-961F-C64A7762B6B9}" type="presOf" srcId="{CF98643C-6927-40CF-93CE-C5A4F86DD6BA}" destId="{07A4D52C-4D46-45AB-95EF-E83E7F9ADBAF}" srcOrd="0" destOrd="0" presId="urn:microsoft.com/office/officeart/2005/8/layout/default"/>
    <dgm:cxn modelId="{F860A338-B76D-41BC-9983-81EAC2C94212}" type="presOf" srcId="{7A15BB6F-59F9-4A4D-9898-B49D299508D9}" destId="{EC85845E-3188-49C9-B985-B8951734C20A}" srcOrd="0" destOrd="0" presId="urn:microsoft.com/office/officeart/2005/8/layout/default"/>
    <dgm:cxn modelId="{C20E436B-65A1-46EB-9DF5-0FA6554FEA89}" type="presOf" srcId="{5225C698-DDFA-4033-BE51-8C414BC40F6E}" destId="{AEA9C07F-F6E0-4486-9D80-638A220CC537}" srcOrd="0" destOrd="0" presId="urn:microsoft.com/office/officeart/2005/8/layout/default"/>
    <dgm:cxn modelId="{F34FCC74-A286-4BC8-952B-0816EC6BD2D8}" srcId="{7A15BB6F-59F9-4A4D-9898-B49D299508D9}" destId="{5225C698-DDFA-4033-BE51-8C414BC40F6E}" srcOrd="2" destOrd="0" parTransId="{63CBFF92-06E5-4A0E-A5F5-258FB37ED091}" sibTransId="{3467F935-BCDA-42BC-ADF1-5BDA454244CD}"/>
    <dgm:cxn modelId="{D0FF9C82-BAD9-4DA3-BBF9-B7ED8F6C4D96}" type="presOf" srcId="{032C95C4-2D10-4685-9738-BDDA3DBCB1EF}" destId="{62B4F419-61AF-435A-8144-91476FAB34F0}" srcOrd="0" destOrd="0" presId="urn:microsoft.com/office/officeart/2005/8/layout/default"/>
    <dgm:cxn modelId="{81CC56B1-613F-429D-9862-AD601415728C}" type="presParOf" srcId="{EC85845E-3188-49C9-B985-B8951734C20A}" destId="{07A4D52C-4D46-45AB-95EF-E83E7F9ADBAF}" srcOrd="0" destOrd="0" presId="urn:microsoft.com/office/officeart/2005/8/layout/default"/>
    <dgm:cxn modelId="{ADCEB83A-9A25-45AE-B29A-DB037EFB3553}" type="presParOf" srcId="{EC85845E-3188-49C9-B985-B8951734C20A}" destId="{DFB9BC23-1367-4DA9-BDA0-4A5D3B5090D7}" srcOrd="1" destOrd="0" presId="urn:microsoft.com/office/officeart/2005/8/layout/default"/>
    <dgm:cxn modelId="{7412C369-898E-4D55-9052-4498F959CE33}" type="presParOf" srcId="{EC85845E-3188-49C9-B985-B8951734C20A}" destId="{62B4F419-61AF-435A-8144-91476FAB34F0}" srcOrd="2" destOrd="0" presId="urn:microsoft.com/office/officeart/2005/8/layout/default"/>
    <dgm:cxn modelId="{B78C55FE-9F50-458A-9727-F6E897988450}" type="presParOf" srcId="{EC85845E-3188-49C9-B985-B8951734C20A}" destId="{8F594EC3-7C9B-4740-BB78-B6AE3FBAA163}" srcOrd="3" destOrd="0" presId="urn:microsoft.com/office/officeart/2005/8/layout/default"/>
    <dgm:cxn modelId="{B3728FA3-5671-4FAE-9079-12F5AEE345A6}" type="presParOf" srcId="{EC85845E-3188-49C9-B985-B8951734C20A}" destId="{AEA9C07F-F6E0-4486-9D80-638A220CC53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15BB6F-59F9-4A4D-9898-B49D299508D9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F98643C-6927-40CF-93CE-C5A4F86DD6BA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13233D"/>
              </a:solidFill>
              <a:latin typeface="Aptos"/>
            </a:rPr>
            <a:t>Можно использовать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Электронные тесты • интерактивные карточки тренажёры • таблицы анализа•динамическая геометрия</a:t>
          </a:r>
          <a:endParaRPr lang="ru-RU" sz="1600" b="0" i="1" dirty="0">
            <a:solidFill>
              <a:schemeClr val="tx2">
                <a:lumMod val="75000"/>
              </a:schemeClr>
            </a:solidFill>
            <a:latin typeface="Bookman Old Style" pitchFamily="18" charset="0"/>
          </a:endParaRPr>
        </a:p>
      </dgm:t>
    </dgm:pt>
    <dgm:pt modelId="{562F82C5-0A88-4453-BFAA-7D388B8AF0FF}" type="parTrans" cxnId="{BE926A46-91A0-4B5F-8768-4C8773702A8E}">
      <dgm:prSet/>
      <dgm:spPr/>
      <dgm:t>
        <a:bodyPr/>
        <a:lstStyle/>
        <a:p>
          <a:endParaRPr lang="ru-RU"/>
        </a:p>
      </dgm:t>
    </dgm:pt>
    <dgm:pt modelId="{864EF043-65CE-40F7-8D29-2C1E08A3FBF8}" type="sibTrans" cxnId="{BE926A46-91A0-4B5F-8768-4C8773702A8E}">
      <dgm:prSet/>
      <dgm:spPr/>
      <dgm:t>
        <a:bodyPr/>
        <a:lstStyle/>
        <a:p>
          <a:endParaRPr lang="ru-RU"/>
        </a:p>
      </dgm:t>
    </dgm:pt>
    <dgm:pt modelId="{032C95C4-2D10-4685-9738-BDDA3DBCB1EF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Важно видеть данные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Какая тема? Какой навык? Где ошибка? 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Какой следующий шаг?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2D085BC3-E6AD-4EE8-9D62-6AC5103E2C59}" type="parTrans" cxnId="{658B741C-D740-4C3E-A73E-0F354E615D08}">
      <dgm:prSet/>
      <dgm:spPr/>
      <dgm:t>
        <a:bodyPr/>
        <a:lstStyle/>
        <a:p>
          <a:endParaRPr lang="ru-RU"/>
        </a:p>
      </dgm:t>
    </dgm:pt>
    <dgm:pt modelId="{F91395C8-418C-45CA-AF5E-4811013E6E6E}" type="sibTrans" cxnId="{658B741C-D740-4C3E-A73E-0F354E615D08}">
      <dgm:prSet/>
      <dgm:spPr/>
      <dgm:t>
        <a:bodyPr/>
        <a:lstStyle/>
        <a:p>
          <a:endParaRPr lang="ru-RU"/>
        </a:p>
      </dgm:t>
    </dgm:pt>
    <dgm:pt modelId="{5225C698-DDFA-4033-BE51-8C414BC40F6E}">
      <dgm:prSet phldrT="[Текст]"/>
      <dgm:spPr/>
      <dgm:t>
        <a:bodyPr/>
        <a:lstStyle/>
        <a:p>
          <a:r>
            <a:rPr lang="ru-RU" b="1" dirty="0" smtClean="0">
              <a:solidFill>
                <a:srgbClr val="13233D"/>
              </a:solidFill>
              <a:latin typeface="Aptos"/>
            </a:rPr>
            <a:t>Не цель сама по себе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100 заданий онлайн не заменяют 10 заданий, </a:t>
          </a:r>
        </a:p>
        <a:p>
          <a:r>
            <a:rPr lang="ru-RU" dirty="0" smtClean="0">
              <a:solidFill>
                <a:srgbClr val="253041"/>
              </a:solidFill>
              <a:latin typeface="Aptos"/>
            </a:rPr>
            <a:t>подобранных точно под дефицит.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63CBFF92-06E5-4A0E-A5F5-258FB37ED091}" type="parTrans" cxnId="{F34FCC74-A286-4BC8-952B-0816EC6BD2D8}">
      <dgm:prSet/>
      <dgm:spPr/>
      <dgm:t>
        <a:bodyPr/>
        <a:lstStyle/>
        <a:p>
          <a:endParaRPr lang="ru-RU"/>
        </a:p>
      </dgm:t>
    </dgm:pt>
    <dgm:pt modelId="{3467F935-BCDA-42BC-ADF1-5BDA454244CD}" type="sibTrans" cxnId="{F34FCC74-A286-4BC8-952B-0816EC6BD2D8}">
      <dgm:prSet/>
      <dgm:spPr/>
      <dgm:t>
        <a:bodyPr/>
        <a:lstStyle/>
        <a:p>
          <a:endParaRPr lang="ru-RU"/>
        </a:p>
      </dgm:t>
    </dgm:pt>
    <dgm:pt modelId="{EC85845E-3188-49C9-B985-B8951734C20A}" type="pres">
      <dgm:prSet presAssocID="{7A15BB6F-59F9-4A4D-9898-B49D299508D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A4D52C-4D46-45AB-95EF-E83E7F9ADBAF}" type="pres">
      <dgm:prSet presAssocID="{CF98643C-6927-40CF-93CE-C5A4F86DD6B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9BC23-1367-4DA9-BDA0-4A5D3B5090D7}" type="pres">
      <dgm:prSet presAssocID="{864EF043-65CE-40F7-8D29-2C1E08A3FBF8}" presName="sibTrans" presStyleCnt="0"/>
      <dgm:spPr/>
    </dgm:pt>
    <dgm:pt modelId="{62B4F419-61AF-435A-8144-91476FAB34F0}" type="pres">
      <dgm:prSet presAssocID="{032C95C4-2D10-4685-9738-BDDA3DBCB1E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94EC3-7C9B-4740-BB78-B6AE3FBAA163}" type="pres">
      <dgm:prSet presAssocID="{F91395C8-418C-45CA-AF5E-4811013E6E6E}" presName="sibTrans" presStyleCnt="0"/>
      <dgm:spPr/>
    </dgm:pt>
    <dgm:pt modelId="{AEA9C07F-F6E0-4486-9D80-638A220CC537}" type="pres">
      <dgm:prSet presAssocID="{5225C698-DDFA-4033-BE51-8C414BC40F6E}" presName="node" presStyleLbl="node1" presStyleIdx="2" presStyleCnt="3" custLinFactNeighborX="-1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926A46-91A0-4B5F-8768-4C8773702A8E}" srcId="{7A15BB6F-59F9-4A4D-9898-B49D299508D9}" destId="{CF98643C-6927-40CF-93CE-C5A4F86DD6BA}" srcOrd="0" destOrd="0" parTransId="{562F82C5-0A88-4453-BFAA-7D388B8AF0FF}" sibTransId="{864EF043-65CE-40F7-8D29-2C1E08A3FBF8}"/>
    <dgm:cxn modelId="{0453E712-D56A-4496-ADD6-66D90256B69A}" type="presOf" srcId="{032C95C4-2D10-4685-9738-BDDA3DBCB1EF}" destId="{62B4F419-61AF-435A-8144-91476FAB34F0}" srcOrd="0" destOrd="0" presId="urn:microsoft.com/office/officeart/2005/8/layout/default"/>
    <dgm:cxn modelId="{658B741C-D740-4C3E-A73E-0F354E615D08}" srcId="{7A15BB6F-59F9-4A4D-9898-B49D299508D9}" destId="{032C95C4-2D10-4685-9738-BDDA3DBCB1EF}" srcOrd="1" destOrd="0" parTransId="{2D085BC3-E6AD-4EE8-9D62-6AC5103E2C59}" sibTransId="{F91395C8-418C-45CA-AF5E-4811013E6E6E}"/>
    <dgm:cxn modelId="{3F08C105-DDED-4A66-A1B9-E323A5B3BD9A}" type="presOf" srcId="{CF98643C-6927-40CF-93CE-C5A4F86DD6BA}" destId="{07A4D52C-4D46-45AB-95EF-E83E7F9ADBAF}" srcOrd="0" destOrd="0" presId="urn:microsoft.com/office/officeart/2005/8/layout/default"/>
    <dgm:cxn modelId="{88DED8F8-5081-4F9B-B660-D201960FA588}" type="presOf" srcId="{5225C698-DDFA-4033-BE51-8C414BC40F6E}" destId="{AEA9C07F-F6E0-4486-9D80-638A220CC537}" srcOrd="0" destOrd="0" presId="urn:microsoft.com/office/officeart/2005/8/layout/default"/>
    <dgm:cxn modelId="{F34FCC74-A286-4BC8-952B-0816EC6BD2D8}" srcId="{7A15BB6F-59F9-4A4D-9898-B49D299508D9}" destId="{5225C698-DDFA-4033-BE51-8C414BC40F6E}" srcOrd="2" destOrd="0" parTransId="{63CBFF92-06E5-4A0E-A5F5-258FB37ED091}" sibTransId="{3467F935-BCDA-42BC-ADF1-5BDA454244CD}"/>
    <dgm:cxn modelId="{E16EAB7B-6D47-4FC2-BF1F-E54B743F4363}" type="presOf" srcId="{7A15BB6F-59F9-4A4D-9898-B49D299508D9}" destId="{EC85845E-3188-49C9-B985-B8951734C20A}" srcOrd="0" destOrd="0" presId="urn:microsoft.com/office/officeart/2005/8/layout/default"/>
    <dgm:cxn modelId="{1E6258E0-F751-4BAA-8BF4-89A0CD5240D8}" type="presParOf" srcId="{EC85845E-3188-49C9-B985-B8951734C20A}" destId="{07A4D52C-4D46-45AB-95EF-E83E7F9ADBAF}" srcOrd="0" destOrd="0" presId="urn:microsoft.com/office/officeart/2005/8/layout/default"/>
    <dgm:cxn modelId="{C4EF781C-2633-4C77-BEE7-5AFCBAA08D9A}" type="presParOf" srcId="{EC85845E-3188-49C9-B985-B8951734C20A}" destId="{DFB9BC23-1367-4DA9-BDA0-4A5D3B5090D7}" srcOrd="1" destOrd="0" presId="urn:microsoft.com/office/officeart/2005/8/layout/default"/>
    <dgm:cxn modelId="{70B89019-0F23-4F5C-B9B9-4C6246A71159}" type="presParOf" srcId="{EC85845E-3188-49C9-B985-B8951734C20A}" destId="{62B4F419-61AF-435A-8144-91476FAB34F0}" srcOrd="2" destOrd="0" presId="urn:microsoft.com/office/officeart/2005/8/layout/default"/>
    <dgm:cxn modelId="{F7B96DA1-A888-4AC3-9E38-8A447EBFC5B1}" type="presParOf" srcId="{EC85845E-3188-49C9-B985-B8951734C20A}" destId="{8F594EC3-7C9B-4740-BB78-B6AE3FBAA163}" srcOrd="3" destOrd="0" presId="urn:microsoft.com/office/officeart/2005/8/layout/default"/>
    <dgm:cxn modelId="{B9B45C78-00CD-48B8-B664-6E3A9B00575C}" type="presParOf" srcId="{EC85845E-3188-49C9-B985-B8951734C20A}" destId="{AEA9C07F-F6E0-4486-9D80-638A220CC53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76BF72-4031-449A-9599-10240CD97D74}">
      <dsp:nvSpPr>
        <dsp:cNvPr id="0" name=""/>
        <dsp:cNvSpPr/>
      </dsp:nvSpPr>
      <dsp:spPr>
        <a:xfrm>
          <a:off x="634" y="831977"/>
          <a:ext cx="2730371" cy="3276445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rgbClr val="9B4A07"/>
              </a:solidFill>
              <a:latin typeface="Bookman Old Style" pitchFamily="18" charset="0"/>
            </a:rPr>
            <a:t>Вычислительная культура</a:t>
          </a:r>
          <a:endParaRPr lang="ru-RU" sz="1800" b="1" i="1" kern="1200" dirty="0">
            <a:solidFill>
              <a:srgbClr val="9B4A07"/>
            </a:solidFill>
            <a:latin typeface="Bookman Old Style" pitchFamily="18" charset="0"/>
          </a:endParaRPr>
        </a:p>
      </dsp:txBody>
      <dsp:txXfrm rot="16200000">
        <a:off x="-1069670" y="1902282"/>
        <a:ext cx="2686685" cy="546074"/>
      </dsp:txXfrm>
    </dsp:sp>
    <dsp:sp modelId="{0A6E7293-FDDC-4F80-95B9-EBE2FA146A02}">
      <dsp:nvSpPr>
        <dsp:cNvPr id="0" name=""/>
        <dsp:cNvSpPr/>
      </dsp:nvSpPr>
      <dsp:spPr>
        <a:xfrm>
          <a:off x="546708" y="831977"/>
          <a:ext cx="2034126" cy="3276445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Рациональные вычисления</a:t>
          </a:r>
          <a:endParaRPr lang="ru-RU" sz="2200" kern="1200" dirty="0">
            <a:solidFill>
              <a:schemeClr val="accent6">
                <a:lumMod val="50000"/>
              </a:schemeClr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Оценка результата</a:t>
          </a:r>
          <a:endParaRPr lang="ru-RU" sz="2200" kern="1200" dirty="0">
            <a:solidFill>
              <a:schemeClr val="accent6">
                <a:lumMod val="50000"/>
              </a:schemeClr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Контроль</a:t>
          </a:r>
          <a:endParaRPr lang="ru-RU" sz="2200" kern="1200" dirty="0">
            <a:solidFill>
              <a:schemeClr val="accent6">
                <a:lumMod val="50000"/>
              </a:schemeClr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Порядок действий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546708" y="831977"/>
        <a:ext cx="2034126" cy="3276445"/>
      </dsp:txXfrm>
    </dsp:sp>
    <dsp:sp modelId="{8F08D8B3-9721-46FA-AE9B-1A6BDE7AD318}">
      <dsp:nvSpPr>
        <dsp:cNvPr id="0" name=""/>
        <dsp:cNvSpPr/>
      </dsp:nvSpPr>
      <dsp:spPr>
        <a:xfrm>
          <a:off x="2826568" y="877257"/>
          <a:ext cx="2730371" cy="3276445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rgbClr val="9B4A07"/>
              </a:solidFill>
              <a:latin typeface="Bookman Old Style" pitchFamily="18" charset="0"/>
            </a:rPr>
            <a:t>Работа с текстом</a:t>
          </a:r>
          <a:endParaRPr lang="ru-RU" sz="1800" b="1" i="1" kern="1200" dirty="0">
            <a:solidFill>
              <a:srgbClr val="9B4A07"/>
            </a:solidFill>
            <a:latin typeface="Bookman Old Style" pitchFamily="18" charset="0"/>
          </a:endParaRPr>
        </a:p>
      </dsp:txBody>
      <dsp:txXfrm rot="16200000">
        <a:off x="1756263" y="1947563"/>
        <a:ext cx="2686685" cy="546074"/>
      </dsp:txXfrm>
    </dsp:sp>
    <dsp:sp modelId="{E8406109-58C5-406B-9D7A-783978C5DCDB}">
      <dsp:nvSpPr>
        <dsp:cNvPr id="0" name=""/>
        <dsp:cNvSpPr/>
      </dsp:nvSpPr>
      <dsp:spPr>
        <a:xfrm rot="5400000">
          <a:off x="2599446" y="3481509"/>
          <a:ext cx="481547" cy="4095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A92B1-0BA3-44EE-9031-F4021B0E420C}">
      <dsp:nvSpPr>
        <dsp:cNvPr id="0" name=""/>
        <dsp:cNvSpPr/>
      </dsp:nvSpPr>
      <dsp:spPr>
        <a:xfrm>
          <a:off x="3372642" y="877257"/>
          <a:ext cx="2034126" cy="3276445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Прочитай</a:t>
          </a:r>
        </a:p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Выдели данные</a:t>
          </a:r>
        </a:p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Определи вопрос</a:t>
          </a:r>
        </a:p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Составь план</a:t>
          </a:r>
        </a:p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Реши</a:t>
          </a:r>
        </a:p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6">
                  <a:lumMod val="50000"/>
                </a:schemeClr>
              </a:solidFill>
            </a:rPr>
            <a:t>Проверь </a:t>
          </a:r>
          <a:endParaRPr lang="ru-RU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3372642" y="877257"/>
        <a:ext cx="2034126" cy="3276445"/>
      </dsp:txXfrm>
    </dsp:sp>
    <dsp:sp modelId="{CF47FB6E-E647-4E0F-876E-231EBFAE4A4D}">
      <dsp:nvSpPr>
        <dsp:cNvPr id="0" name=""/>
        <dsp:cNvSpPr/>
      </dsp:nvSpPr>
      <dsp:spPr>
        <a:xfrm>
          <a:off x="5652502" y="877257"/>
          <a:ext cx="2730371" cy="3276445"/>
        </a:xfrm>
        <a:prstGeom prst="roundRect">
          <a:avLst>
            <a:gd name="adj" fmla="val 500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solidFill>
                <a:srgbClr val="9B4A07"/>
              </a:solidFill>
              <a:latin typeface="Bookman Old Style" pitchFamily="18" charset="0"/>
            </a:rPr>
            <a:t>Информация и речь</a:t>
          </a:r>
          <a:endParaRPr lang="ru-RU" sz="1800" b="1" i="1" kern="1200" dirty="0">
            <a:solidFill>
              <a:srgbClr val="9B4A07"/>
            </a:solidFill>
            <a:latin typeface="Bookman Old Style" pitchFamily="18" charset="0"/>
          </a:endParaRPr>
        </a:p>
      </dsp:txBody>
      <dsp:txXfrm rot="16200000">
        <a:off x="4582197" y="1947563"/>
        <a:ext cx="2686685" cy="546074"/>
      </dsp:txXfrm>
    </dsp:sp>
    <dsp:sp modelId="{BE34D7E2-B25C-406D-ADB1-B555CA9263DB}">
      <dsp:nvSpPr>
        <dsp:cNvPr id="0" name=""/>
        <dsp:cNvSpPr/>
      </dsp:nvSpPr>
      <dsp:spPr>
        <a:xfrm rot="5400000">
          <a:off x="5425380" y="3481509"/>
          <a:ext cx="481547" cy="40955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D399F4-57D2-4B33-8A6D-673E09F3E1D2}">
      <dsp:nvSpPr>
        <dsp:cNvPr id="0" name=""/>
        <dsp:cNvSpPr/>
      </dsp:nvSpPr>
      <dsp:spPr>
        <a:xfrm>
          <a:off x="6198576" y="877257"/>
          <a:ext cx="2034126" cy="3276445"/>
        </a:xfrm>
        <a:prstGeom prst="rect">
          <a:avLst/>
        </a:prstGeom>
        <a:noFill/>
        <a:ln w="25400" cap="flat" cmpd="sng" algn="ctr">
          <a:noFill/>
          <a:prstDash val="solid"/>
          <a:miter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>
            <a:solidFill>
              <a:schemeClr val="accent6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Таблицы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Диаграммы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Схемы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«Почему?»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accent6">
                  <a:lumMod val="50000"/>
                </a:schemeClr>
              </a:solidFill>
            </a:rPr>
            <a:t>«Можно иначе?»</a:t>
          </a:r>
          <a:endParaRPr lang="ru-RU" sz="24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6198576" y="877257"/>
        <a:ext cx="2034126" cy="327644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5F7E56-08DC-415A-9D6F-CFEB7BB770F4}">
      <dsp:nvSpPr>
        <dsp:cNvPr id="0" name=""/>
        <dsp:cNvSpPr/>
      </dsp:nvSpPr>
      <dsp:spPr>
        <a:xfrm>
          <a:off x="0" y="295939"/>
          <a:ext cx="7067739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8535" tIns="395732" rIns="54853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скидки • изменения • сравнение</a:t>
          </a:r>
          <a:r>
            <a:rPr lang="ru-RU" sz="1900" kern="1200" dirty="0" smtClean="0"/>
            <a:t> </a:t>
          </a:r>
          <a:endParaRPr lang="ru-RU" sz="1900" kern="1200" dirty="0"/>
        </a:p>
      </dsp:txBody>
      <dsp:txXfrm>
        <a:off x="0" y="295939"/>
        <a:ext cx="7067739" cy="793012"/>
      </dsp:txXfrm>
    </dsp:sp>
    <dsp:sp modelId="{0C790AAA-9402-4450-B6C5-84B4895E071B}">
      <dsp:nvSpPr>
        <dsp:cNvPr id="0" name=""/>
        <dsp:cNvSpPr/>
      </dsp:nvSpPr>
      <dsp:spPr>
        <a:xfrm>
          <a:off x="353386" y="15499"/>
          <a:ext cx="4947417" cy="560880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001" tIns="0" rIns="187001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Проценты</a:t>
          </a:r>
          <a:endParaRPr lang="ru-RU" sz="1900" kern="1200" dirty="0"/>
        </a:p>
      </dsp:txBody>
      <dsp:txXfrm>
        <a:off x="353386" y="15499"/>
        <a:ext cx="4947417" cy="560880"/>
      </dsp:txXfrm>
    </dsp:sp>
    <dsp:sp modelId="{6333A091-29A1-4BBD-BBFC-23E463D308B7}">
      <dsp:nvSpPr>
        <dsp:cNvPr id="0" name=""/>
        <dsp:cNvSpPr/>
      </dsp:nvSpPr>
      <dsp:spPr>
        <a:xfrm>
          <a:off x="0" y="1471991"/>
          <a:ext cx="7067739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127231"/>
              <a:satOff val="5670"/>
              <a:lumOff val="7926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8535" tIns="395732" rIns="54853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>
              <a:solidFill>
                <a:srgbClr val="253041"/>
              </a:solidFill>
              <a:latin typeface="Aptos"/>
            </a:rPr>
            <a:t>масштаб • скорость • рецепты</a:t>
          </a:r>
          <a:endParaRPr lang="ru-RU" sz="1900" kern="1200"/>
        </a:p>
      </dsp:txBody>
      <dsp:txXfrm>
        <a:off x="0" y="1471991"/>
        <a:ext cx="7067739" cy="793012"/>
      </dsp:txXfrm>
    </dsp:sp>
    <dsp:sp modelId="{3537CA82-AD59-4C1A-BFBF-87723FC6B23E}">
      <dsp:nvSpPr>
        <dsp:cNvPr id="0" name=""/>
        <dsp:cNvSpPr/>
      </dsp:nvSpPr>
      <dsp:spPr>
        <a:xfrm>
          <a:off x="353386" y="1191551"/>
          <a:ext cx="4947417" cy="560880"/>
        </a:xfrm>
        <a:prstGeom prst="roundRect">
          <a:avLst/>
        </a:prstGeom>
        <a:solidFill>
          <a:schemeClr val="accent6">
            <a:shade val="80000"/>
            <a:hueOff val="-127231"/>
            <a:satOff val="5670"/>
            <a:lumOff val="79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001" tIns="0" rIns="187001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Отношения и пропорции</a:t>
          </a:r>
          <a:endParaRPr lang="ru-RU" sz="1900" kern="1200" dirty="0"/>
        </a:p>
      </dsp:txBody>
      <dsp:txXfrm>
        <a:off x="353386" y="1191551"/>
        <a:ext cx="4947417" cy="560880"/>
      </dsp:txXfrm>
    </dsp:sp>
    <dsp:sp modelId="{5B14B8FD-15BF-48F3-B99B-26576F04FF4C}">
      <dsp:nvSpPr>
        <dsp:cNvPr id="0" name=""/>
        <dsp:cNvSpPr/>
      </dsp:nvSpPr>
      <dsp:spPr>
        <a:xfrm>
          <a:off x="0" y="2648044"/>
          <a:ext cx="7067739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254461"/>
              <a:satOff val="11339"/>
              <a:lumOff val="15853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8535" tIns="395732" rIns="54853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смысл знака • вычислительная точность</a:t>
          </a:r>
          <a:endParaRPr lang="ru-RU" sz="1900" kern="1200" dirty="0"/>
        </a:p>
      </dsp:txBody>
      <dsp:txXfrm>
        <a:off x="0" y="2648044"/>
        <a:ext cx="7067739" cy="793012"/>
      </dsp:txXfrm>
    </dsp:sp>
    <dsp:sp modelId="{3614EA7F-5FDF-41A5-B811-907AA7628D5D}">
      <dsp:nvSpPr>
        <dsp:cNvPr id="0" name=""/>
        <dsp:cNvSpPr/>
      </dsp:nvSpPr>
      <dsp:spPr>
        <a:xfrm>
          <a:off x="353386" y="2367604"/>
          <a:ext cx="4947417" cy="560880"/>
        </a:xfrm>
        <a:prstGeom prst="roundRect">
          <a:avLst/>
        </a:prstGeom>
        <a:solidFill>
          <a:schemeClr val="accent6">
            <a:shade val="80000"/>
            <a:hueOff val="-254461"/>
            <a:satOff val="11339"/>
            <a:lumOff val="158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001" tIns="0" rIns="187001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Рациональные числа</a:t>
          </a:r>
          <a:endParaRPr lang="ru-RU" sz="1900" kern="1200" dirty="0"/>
        </a:p>
      </dsp:txBody>
      <dsp:txXfrm>
        <a:off x="353386" y="2367604"/>
        <a:ext cx="4947417" cy="560880"/>
      </dsp:txXfrm>
    </dsp:sp>
    <dsp:sp modelId="{BCA2DD6A-ECF1-499E-AF57-6034BB3A0949}">
      <dsp:nvSpPr>
        <dsp:cNvPr id="0" name=""/>
        <dsp:cNvSpPr/>
      </dsp:nvSpPr>
      <dsp:spPr>
        <a:xfrm>
          <a:off x="0" y="3824096"/>
          <a:ext cx="7067739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-381692"/>
              <a:satOff val="17009"/>
              <a:lumOff val="23779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8535" tIns="395732" rIns="548535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>
              <a:solidFill>
                <a:srgbClr val="253041"/>
              </a:solidFill>
              <a:latin typeface="Aptos"/>
            </a:rPr>
            <a:t>читать • сравнивать • делать вывод</a:t>
          </a:r>
          <a:endParaRPr lang="ru-RU" sz="1900" kern="1200"/>
        </a:p>
      </dsp:txBody>
      <dsp:txXfrm>
        <a:off x="0" y="3824096"/>
        <a:ext cx="7067739" cy="793012"/>
      </dsp:txXfrm>
    </dsp:sp>
    <dsp:sp modelId="{AAE1E1A9-CA85-4723-844E-370E7B7DBD92}">
      <dsp:nvSpPr>
        <dsp:cNvPr id="0" name=""/>
        <dsp:cNvSpPr/>
      </dsp:nvSpPr>
      <dsp:spPr>
        <a:xfrm>
          <a:off x="353386" y="3543656"/>
          <a:ext cx="4947417" cy="560880"/>
        </a:xfrm>
        <a:prstGeom prst="roundRect">
          <a:avLst/>
        </a:prstGeom>
        <a:solidFill>
          <a:schemeClr val="accent6">
            <a:shade val="80000"/>
            <a:hueOff val="-381692"/>
            <a:satOff val="17009"/>
            <a:lumOff val="237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001" tIns="0" rIns="187001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Графики и данные</a:t>
          </a:r>
          <a:endParaRPr lang="ru-RU" sz="1900" kern="1200" dirty="0"/>
        </a:p>
      </dsp:txBody>
      <dsp:txXfrm>
        <a:off x="353386" y="3543656"/>
        <a:ext cx="4947417" cy="5608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652BAD-985B-4C40-A0EA-9558AB482E55}">
      <dsp:nvSpPr>
        <dsp:cNvPr id="0" name=""/>
        <dsp:cNvSpPr/>
      </dsp:nvSpPr>
      <dsp:spPr>
        <a:xfrm>
          <a:off x="4142" y="2094048"/>
          <a:ext cx="1284062" cy="7704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9B4A07"/>
              </a:solidFill>
            </a:rPr>
            <a:t>ситуация</a:t>
          </a:r>
          <a:endParaRPr lang="ru-RU" sz="1200" b="1" u="sng" kern="1200" dirty="0">
            <a:solidFill>
              <a:srgbClr val="9B4A07"/>
            </a:solidFill>
          </a:endParaRPr>
        </a:p>
      </dsp:txBody>
      <dsp:txXfrm>
        <a:off x="4142" y="2094048"/>
        <a:ext cx="1284062" cy="770437"/>
      </dsp:txXfrm>
    </dsp:sp>
    <dsp:sp modelId="{2F20BCAA-B4C4-4228-80DB-BD893CD9AE18}">
      <dsp:nvSpPr>
        <dsp:cNvPr id="0" name=""/>
        <dsp:cNvSpPr/>
      </dsp:nvSpPr>
      <dsp:spPr>
        <a:xfrm>
          <a:off x="1416610" y="2320043"/>
          <a:ext cx="272221" cy="3184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416610" y="2320043"/>
        <a:ext cx="272221" cy="318447"/>
      </dsp:txXfrm>
    </dsp:sp>
    <dsp:sp modelId="{2F4C6A76-C74B-48B5-BB31-F5659662FA3C}">
      <dsp:nvSpPr>
        <dsp:cNvPr id="0" name=""/>
        <dsp:cNvSpPr/>
      </dsp:nvSpPr>
      <dsp:spPr>
        <a:xfrm>
          <a:off x="1801829" y="2094048"/>
          <a:ext cx="1284062" cy="7704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9B4A07"/>
              </a:solidFill>
            </a:rPr>
            <a:t>модель</a:t>
          </a:r>
          <a:endParaRPr lang="ru-RU" sz="1200" b="1" u="sng" kern="1200" dirty="0">
            <a:solidFill>
              <a:srgbClr val="9B4A07"/>
            </a:solidFill>
          </a:endParaRPr>
        </a:p>
      </dsp:txBody>
      <dsp:txXfrm>
        <a:off x="1801829" y="2094048"/>
        <a:ext cx="1284062" cy="770437"/>
      </dsp:txXfrm>
    </dsp:sp>
    <dsp:sp modelId="{A16811FF-8E38-422C-9A63-A7EA906E8EDA}">
      <dsp:nvSpPr>
        <dsp:cNvPr id="0" name=""/>
        <dsp:cNvSpPr/>
      </dsp:nvSpPr>
      <dsp:spPr>
        <a:xfrm>
          <a:off x="3214298" y="2320043"/>
          <a:ext cx="272221" cy="3184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214298" y="2320043"/>
        <a:ext cx="272221" cy="318447"/>
      </dsp:txXfrm>
    </dsp:sp>
    <dsp:sp modelId="{0D54A0EE-7635-4E0A-9DA1-AA0EDAAA4768}">
      <dsp:nvSpPr>
        <dsp:cNvPr id="0" name=""/>
        <dsp:cNvSpPr/>
      </dsp:nvSpPr>
      <dsp:spPr>
        <a:xfrm>
          <a:off x="3599517" y="2094048"/>
          <a:ext cx="1284062" cy="7704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9B4A07"/>
              </a:solidFill>
            </a:rPr>
            <a:t>математика</a:t>
          </a:r>
          <a:endParaRPr lang="ru-RU" sz="1200" b="1" u="sng" kern="1200" dirty="0">
            <a:solidFill>
              <a:srgbClr val="9B4A07"/>
            </a:solidFill>
          </a:endParaRPr>
        </a:p>
      </dsp:txBody>
      <dsp:txXfrm>
        <a:off x="3599517" y="2094048"/>
        <a:ext cx="1284062" cy="770437"/>
      </dsp:txXfrm>
    </dsp:sp>
    <dsp:sp modelId="{D57AD6EF-E7B7-4432-8B9A-F0FD618A3F5C}">
      <dsp:nvSpPr>
        <dsp:cNvPr id="0" name=""/>
        <dsp:cNvSpPr/>
      </dsp:nvSpPr>
      <dsp:spPr>
        <a:xfrm>
          <a:off x="5011986" y="2320043"/>
          <a:ext cx="272221" cy="3184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5011986" y="2320043"/>
        <a:ext cx="272221" cy="318447"/>
      </dsp:txXfrm>
    </dsp:sp>
    <dsp:sp modelId="{499AB11D-0C81-42BF-8BE4-147231EA59D1}">
      <dsp:nvSpPr>
        <dsp:cNvPr id="0" name=""/>
        <dsp:cNvSpPr/>
      </dsp:nvSpPr>
      <dsp:spPr>
        <a:xfrm>
          <a:off x="5397204" y="2094048"/>
          <a:ext cx="1284062" cy="7704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9B4A07"/>
              </a:solidFill>
            </a:rPr>
            <a:t>ответ</a:t>
          </a:r>
          <a:endParaRPr lang="ru-RU" sz="1200" b="1" u="sng" kern="1200" dirty="0">
            <a:solidFill>
              <a:srgbClr val="9B4A07"/>
            </a:solidFill>
          </a:endParaRPr>
        </a:p>
      </dsp:txBody>
      <dsp:txXfrm>
        <a:off x="5397204" y="2094048"/>
        <a:ext cx="1284062" cy="770437"/>
      </dsp:txXfrm>
    </dsp:sp>
    <dsp:sp modelId="{7030F152-825D-4DB2-AFD6-38B40FA88027}">
      <dsp:nvSpPr>
        <dsp:cNvPr id="0" name=""/>
        <dsp:cNvSpPr/>
      </dsp:nvSpPr>
      <dsp:spPr>
        <a:xfrm>
          <a:off x="6809673" y="2320043"/>
          <a:ext cx="272221" cy="3184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809673" y="2320043"/>
        <a:ext cx="272221" cy="318447"/>
      </dsp:txXfrm>
    </dsp:sp>
    <dsp:sp modelId="{5CF9BBDB-E8E8-4394-A20B-F24A63F202E1}">
      <dsp:nvSpPr>
        <dsp:cNvPr id="0" name=""/>
        <dsp:cNvSpPr/>
      </dsp:nvSpPr>
      <dsp:spPr>
        <a:xfrm>
          <a:off x="7194892" y="2094048"/>
          <a:ext cx="1284062" cy="7704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solidFill>
                <a:srgbClr val="9B4A07"/>
              </a:solidFill>
            </a:rPr>
            <a:t>интерпретация</a:t>
          </a:r>
          <a:endParaRPr lang="ru-RU" sz="1200" b="1" u="sng" kern="1200" dirty="0">
            <a:solidFill>
              <a:srgbClr val="9B4A07"/>
            </a:solidFill>
          </a:endParaRPr>
        </a:p>
      </dsp:txBody>
      <dsp:txXfrm>
        <a:off x="7194892" y="2094048"/>
        <a:ext cx="1284062" cy="77043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E63BDB-234E-47AF-BECD-04ACD75DF5BB}">
      <dsp:nvSpPr>
        <dsp:cNvPr id="0" name=""/>
        <dsp:cNvSpPr/>
      </dsp:nvSpPr>
      <dsp:spPr>
        <a:xfrm>
          <a:off x="0" y="38780"/>
          <a:ext cx="6590923" cy="2079730"/>
        </a:xfrm>
        <a:prstGeom prst="rightArrow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1C48D8-01B6-4006-8491-536DAC77EDF3}">
      <dsp:nvSpPr>
        <dsp:cNvPr id="0" name=""/>
        <dsp:cNvSpPr/>
      </dsp:nvSpPr>
      <dsp:spPr>
        <a:xfrm>
          <a:off x="532386" y="539322"/>
          <a:ext cx="5528909" cy="103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62560" rIns="0" bIns="1625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13233D"/>
              </a:solidFill>
              <a:latin typeface="Aptos"/>
            </a:rPr>
            <a:t>Пример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253041"/>
              </a:solidFill>
              <a:latin typeface="Aptos"/>
            </a:rPr>
            <a:t>Такси: 150 ₽ за посадку + 30 ₽/км → составить функцию → найти стоимость 8 км → объяснить смысл результата.</a:t>
          </a:r>
          <a:endParaRPr lang="ru-RU" sz="1600" kern="1200" dirty="0"/>
        </a:p>
      </dsp:txBody>
      <dsp:txXfrm>
        <a:off x="532386" y="539322"/>
        <a:ext cx="5528909" cy="10398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3892D4-424A-473E-89C1-C18CC37918F9}">
      <dsp:nvSpPr>
        <dsp:cNvPr id="0" name=""/>
        <dsp:cNvSpPr/>
      </dsp:nvSpPr>
      <dsp:spPr>
        <a:xfrm>
          <a:off x="3233" y="658204"/>
          <a:ext cx="1944417" cy="432000"/>
        </a:xfrm>
        <a:prstGeom prst="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13233D"/>
              </a:solidFill>
              <a:latin typeface="Aptos"/>
            </a:rPr>
            <a:t>5–6 классы</a:t>
          </a:r>
          <a:endParaRPr lang="ru-RU" sz="1500" kern="1200" dirty="0"/>
        </a:p>
      </dsp:txBody>
      <dsp:txXfrm>
        <a:off x="3233" y="658204"/>
        <a:ext cx="1944417" cy="432000"/>
      </dsp:txXfrm>
    </dsp:sp>
    <dsp:sp modelId="{46167302-DA33-498C-BCB2-DC8F6FD39BD8}">
      <dsp:nvSpPr>
        <dsp:cNvPr id="0" name=""/>
        <dsp:cNvSpPr/>
      </dsp:nvSpPr>
      <dsp:spPr>
        <a:xfrm>
          <a:off x="3233" y="1090204"/>
          <a:ext cx="1944417" cy="1058165"/>
        </a:xfrm>
        <a:prstGeom prst="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253041"/>
              </a:solidFill>
              <a:latin typeface="Aptos"/>
            </a:rPr>
            <a:t>распознавать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253041"/>
              </a:solidFill>
              <a:latin typeface="Aptos"/>
            </a:rPr>
            <a:t> измерять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253041"/>
              </a:solidFill>
              <a:latin typeface="Aptos"/>
            </a:rPr>
            <a:t> строить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253041"/>
              </a:solidFill>
              <a:latin typeface="Aptos"/>
            </a:rPr>
            <a:t>читать чертёж</a:t>
          </a:r>
          <a:endParaRPr lang="ru-RU" sz="1200" kern="1200" dirty="0">
            <a:solidFill>
              <a:srgbClr val="253041"/>
            </a:solidFill>
            <a:latin typeface="Aptos"/>
          </a:endParaRPr>
        </a:p>
      </dsp:txBody>
      <dsp:txXfrm>
        <a:off x="3233" y="1090204"/>
        <a:ext cx="1944417" cy="1058165"/>
      </dsp:txXfrm>
    </dsp:sp>
    <dsp:sp modelId="{95D1BD3D-DA80-40BD-AABD-4B88B10447E3}">
      <dsp:nvSpPr>
        <dsp:cNvPr id="0" name=""/>
        <dsp:cNvSpPr/>
      </dsp:nvSpPr>
      <dsp:spPr>
        <a:xfrm>
          <a:off x="2219869" y="658204"/>
          <a:ext cx="1944417" cy="432000"/>
        </a:xfrm>
        <a:prstGeom prst="rect">
          <a:avLst/>
        </a:prstGeom>
        <a:solidFill>
          <a:schemeClr val="accent6">
            <a:shade val="50000"/>
            <a:hueOff val="-230847"/>
            <a:satOff val="15390"/>
            <a:lumOff val="20092"/>
            <a:alphaOff val="0"/>
          </a:schemeClr>
        </a:solidFill>
        <a:ln w="25400" cap="flat" cmpd="sng" algn="ctr">
          <a:solidFill>
            <a:schemeClr val="accent6">
              <a:shade val="50000"/>
              <a:hueOff val="-230847"/>
              <a:satOff val="15390"/>
              <a:lumOff val="20092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13233D"/>
              </a:solidFill>
              <a:latin typeface="Aptos"/>
            </a:rPr>
            <a:t>7 класс</a:t>
          </a:r>
          <a:endParaRPr lang="ru-RU" sz="1500" kern="1200" dirty="0"/>
        </a:p>
      </dsp:txBody>
      <dsp:txXfrm>
        <a:off x="2219869" y="658204"/>
        <a:ext cx="1944417" cy="432000"/>
      </dsp:txXfrm>
    </dsp:sp>
    <dsp:sp modelId="{C79B5D19-66FE-4307-AF88-EB0CC155522B}">
      <dsp:nvSpPr>
        <dsp:cNvPr id="0" name=""/>
        <dsp:cNvSpPr/>
      </dsp:nvSpPr>
      <dsp:spPr>
        <a:xfrm>
          <a:off x="2219869" y="1090204"/>
          <a:ext cx="1944417" cy="1058165"/>
        </a:xfrm>
        <a:prstGeom prst="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253041"/>
              </a:solidFill>
              <a:latin typeface="Aptos"/>
            </a:rPr>
            <a:t>свойства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253041"/>
              </a:solidFill>
              <a:latin typeface="Aptos"/>
            </a:rPr>
            <a:t> рассуждение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253041"/>
              </a:solidFill>
              <a:latin typeface="Aptos"/>
            </a:rPr>
            <a:t>дополнительные построения</a:t>
          </a:r>
          <a:endParaRPr lang="ru-RU" sz="1400" kern="1200" dirty="0">
            <a:solidFill>
              <a:srgbClr val="253041"/>
            </a:solidFill>
            <a:latin typeface="Aptos"/>
          </a:endParaRPr>
        </a:p>
      </dsp:txBody>
      <dsp:txXfrm>
        <a:off x="2219869" y="1090204"/>
        <a:ext cx="1944417" cy="1058165"/>
      </dsp:txXfrm>
    </dsp:sp>
    <dsp:sp modelId="{8F6F0B9B-E22A-48DF-9A26-0963F626B533}">
      <dsp:nvSpPr>
        <dsp:cNvPr id="0" name=""/>
        <dsp:cNvSpPr/>
      </dsp:nvSpPr>
      <dsp:spPr>
        <a:xfrm>
          <a:off x="4436505" y="658204"/>
          <a:ext cx="1944417" cy="432000"/>
        </a:xfrm>
        <a:prstGeom prst="rect">
          <a:avLst/>
        </a:prstGeom>
        <a:solidFill>
          <a:schemeClr val="accent6">
            <a:shade val="50000"/>
            <a:hueOff val="-461694"/>
            <a:satOff val="30780"/>
            <a:lumOff val="40185"/>
            <a:alphaOff val="0"/>
          </a:schemeClr>
        </a:solidFill>
        <a:ln w="25400" cap="flat" cmpd="sng" algn="ctr">
          <a:solidFill>
            <a:schemeClr val="accent6">
              <a:shade val="50000"/>
              <a:hueOff val="-461694"/>
              <a:satOff val="30780"/>
              <a:lumOff val="40185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13233D"/>
              </a:solidFill>
              <a:latin typeface="Aptos"/>
            </a:rPr>
            <a:t>8 класс</a:t>
          </a:r>
          <a:endParaRPr lang="ru-RU" sz="1500" kern="1200" dirty="0"/>
        </a:p>
      </dsp:txBody>
      <dsp:txXfrm>
        <a:off x="4436505" y="658204"/>
        <a:ext cx="1944417" cy="432000"/>
      </dsp:txXfrm>
    </dsp:sp>
    <dsp:sp modelId="{73AD9709-008E-4BFA-99C4-03A3C25B6D63}">
      <dsp:nvSpPr>
        <dsp:cNvPr id="0" name=""/>
        <dsp:cNvSpPr/>
      </dsp:nvSpPr>
      <dsp:spPr>
        <a:xfrm>
          <a:off x="4436505" y="1090204"/>
          <a:ext cx="1944417" cy="1058165"/>
        </a:xfrm>
        <a:prstGeom prst="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253041"/>
              </a:solidFill>
              <a:latin typeface="Aptos"/>
            </a:rPr>
            <a:t>систематизация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253041"/>
              </a:solidFill>
              <a:latin typeface="Aptos"/>
            </a:rPr>
            <a:t> связи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253041"/>
              </a:solidFill>
              <a:latin typeface="Aptos"/>
            </a:rPr>
            <a:t> несколько способов</a:t>
          </a:r>
          <a:endParaRPr lang="ru-RU" sz="1500" kern="1200" dirty="0">
            <a:solidFill>
              <a:srgbClr val="253041"/>
            </a:solidFill>
            <a:latin typeface="Aptos"/>
          </a:endParaRPr>
        </a:p>
      </dsp:txBody>
      <dsp:txXfrm>
        <a:off x="4436505" y="1090204"/>
        <a:ext cx="1944417" cy="1058165"/>
      </dsp:txXfrm>
    </dsp:sp>
    <dsp:sp modelId="{9F896E01-8658-4845-9B16-A0712170E582}">
      <dsp:nvSpPr>
        <dsp:cNvPr id="0" name=""/>
        <dsp:cNvSpPr/>
      </dsp:nvSpPr>
      <dsp:spPr>
        <a:xfrm>
          <a:off x="6653141" y="658204"/>
          <a:ext cx="1944417" cy="432000"/>
        </a:xfrm>
        <a:prstGeom prst="rect">
          <a:avLst/>
        </a:prstGeom>
        <a:solidFill>
          <a:schemeClr val="accent6">
            <a:shade val="50000"/>
            <a:hueOff val="-230847"/>
            <a:satOff val="15390"/>
            <a:lumOff val="20092"/>
            <a:alphaOff val="0"/>
          </a:schemeClr>
        </a:solidFill>
        <a:ln w="25400" cap="flat" cmpd="sng" algn="ctr">
          <a:solidFill>
            <a:schemeClr val="accent6">
              <a:shade val="50000"/>
              <a:hueOff val="-230847"/>
              <a:satOff val="15390"/>
              <a:lumOff val="20092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13233D"/>
              </a:solidFill>
              <a:latin typeface="Aptos"/>
            </a:rPr>
            <a:t>9 класс</a:t>
          </a:r>
          <a:endParaRPr lang="ru-RU" sz="1500" b="1" kern="1200" dirty="0">
            <a:solidFill>
              <a:srgbClr val="13233D"/>
            </a:solidFill>
            <a:latin typeface="Aptos"/>
          </a:endParaRPr>
        </a:p>
      </dsp:txBody>
      <dsp:txXfrm>
        <a:off x="6653141" y="658204"/>
        <a:ext cx="1944417" cy="432000"/>
      </dsp:txXfrm>
    </dsp:sp>
    <dsp:sp modelId="{931A28E3-457E-46E8-96DC-DD8B5B40DDE2}">
      <dsp:nvSpPr>
        <dsp:cNvPr id="0" name=""/>
        <dsp:cNvSpPr/>
      </dsp:nvSpPr>
      <dsp:spPr>
        <a:xfrm>
          <a:off x="6653141" y="1090204"/>
          <a:ext cx="1944417" cy="1058165"/>
        </a:xfrm>
        <a:prstGeom prst="rect">
          <a:avLst/>
        </a:prstGeom>
        <a:solidFill>
          <a:schemeClr val="accent6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253041"/>
              </a:solidFill>
              <a:latin typeface="Aptos"/>
            </a:rPr>
            <a:t>экзаменационный формат 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rgbClr val="253041"/>
              </a:solidFill>
              <a:latin typeface="Aptos"/>
            </a:rPr>
            <a:t>перенос знаний</a:t>
          </a:r>
          <a:endParaRPr lang="ru-RU" sz="1500" kern="1200" dirty="0">
            <a:solidFill>
              <a:srgbClr val="253041"/>
            </a:solidFill>
            <a:latin typeface="Aptos"/>
          </a:endParaRPr>
        </a:p>
      </dsp:txBody>
      <dsp:txXfrm>
        <a:off x="6653141" y="1090204"/>
        <a:ext cx="1944417" cy="105816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8C0903-AA27-4EFB-9431-F69927EF4A3A}">
      <dsp:nvSpPr>
        <dsp:cNvPr id="0" name=""/>
        <dsp:cNvSpPr/>
      </dsp:nvSpPr>
      <dsp:spPr>
        <a:xfrm rot="10800000">
          <a:off x="1535123" y="1183"/>
          <a:ext cx="5045224" cy="105733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2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13233D"/>
              </a:solidFill>
              <a:latin typeface="Aptos"/>
            </a:rPr>
            <a:t>Ошибка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253041"/>
              </a:solidFill>
              <a:latin typeface="Aptos"/>
            </a:rPr>
            <a:t>Что именно не получилось?</a:t>
          </a:r>
          <a:endParaRPr lang="ru-RU" sz="2000" kern="1200" dirty="0"/>
        </a:p>
      </dsp:txBody>
      <dsp:txXfrm rot="10800000">
        <a:off x="1535123" y="1183"/>
        <a:ext cx="5045224" cy="1057336"/>
      </dsp:txXfrm>
    </dsp:sp>
    <dsp:sp modelId="{09CA8172-F3B0-4AF1-AE6A-E158BC0B6490}">
      <dsp:nvSpPr>
        <dsp:cNvPr id="0" name=""/>
        <dsp:cNvSpPr/>
      </dsp:nvSpPr>
      <dsp:spPr>
        <a:xfrm>
          <a:off x="1006455" y="1183"/>
          <a:ext cx="1057336" cy="105733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DFD6A8-0079-418E-95EF-BB1B815CAE7C}">
      <dsp:nvSpPr>
        <dsp:cNvPr id="0" name=""/>
        <dsp:cNvSpPr/>
      </dsp:nvSpPr>
      <dsp:spPr>
        <a:xfrm rot="10800000">
          <a:off x="1535123" y="1374142"/>
          <a:ext cx="5045224" cy="105733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2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13233D"/>
              </a:solidFill>
              <a:latin typeface="Aptos"/>
            </a:rPr>
            <a:t>Причина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253041"/>
              </a:solidFill>
              <a:latin typeface="Aptos"/>
            </a:rPr>
            <a:t>Знания? алгоритм? чтение? вычисления?</a:t>
          </a:r>
          <a:endParaRPr lang="ru-RU" sz="2000" kern="1200" dirty="0"/>
        </a:p>
      </dsp:txBody>
      <dsp:txXfrm rot="10800000">
        <a:off x="1535123" y="1374142"/>
        <a:ext cx="5045224" cy="1057336"/>
      </dsp:txXfrm>
    </dsp:sp>
    <dsp:sp modelId="{723168AF-CC4B-4C7D-B28B-4AAE1E5EFE06}">
      <dsp:nvSpPr>
        <dsp:cNvPr id="0" name=""/>
        <dsp:cNvSpPr/>
      </dsp:nvSpPr>
      <dsp:spPr>
        <a:xfrm>
          <a:off x="1006455" y="1374142"/>
          <a:ext cx="1057336" cy="105733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7DEBF-A476-4652-BBE1-27EC5003A908}">
      <dsp:nvSpPr>
        <dsp:cNvPr id="0" name=""/>
        <dsp:cNvSpPr/>
      </dsp:nvSpPr>
      <dsp:spPr>
        <a:xfrm rot="10800000">
          <a:off x="1535123" y="2747102"/>
          <a:ext cx="5045224" cy="105733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2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13233D"/>
              </a:solidFill>
              <a:latin typeface="Aptos"/>
            </a:rPr>
            <a:t>Коррекция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253041"/>
              </a:solidFill>
              <a:latin typeface="Aptos"/>
            </a:rPr>
            <a:t>Мини-урок • карточка • тренажёр • работа в паре</a:t>
          </a:r>
          <a:endParaRPr lang="ru-RU" sz="2000" kern="1200" dirty="0"/>
        </a:p>
      </dsp:txBody>
      <dsp:txXfrm rot="10800000">
        <a:off x="1535123" y="2747102"/>
        <a:ext cx="5045224" cy="1057336"/>
      </dsp:txXfrm>
    </dsp:sp>
    <dsp:sp modelId="{5BBBBF9A-8C32-4603-BEF6-F0499A6C622A}">
      <dsp:nvSpPr>
        <dsp:cNvPr id="0" name=""/>
        <dsp:cNvSpPr/>
      </dsp:nvSpPr>
      <dsp:spPr>
        <a:xfrm>
          <a:off x="1006455" y="2747102"/>
          <a:ext cx="1057336" cy="105733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5EAF8-7ADB-4C84-941E-3A6F3A3349A0}">
      <dsp:nvSpPr>
        <dsp:cNvPr id="0" name=""/>
        <dsp:cNvSpPr/>
      </dsp:nvSpPr>
      <dsp:spPr>
        <a:xfrm rot="10800000">
          <a:off x="1535123" y="4120062"/>
          <a:ext cx="5045224" cy="105733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625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13233D"/>
              </a:solidFill>
              <a:latin typeface="Aptos"/>
            </a:rPr>
            <a:t>Контроль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253041"/>
              </a:solidFill>
              <a:latin typeface="Aptos"/>
            </a:rPr>
            <a:t>Повторная задача → проверяем перенос умения</a:t>
          </a:r>
          <a:endParaRPr lang="ru-RU" sz="2000" kern="1200" dirty="0">
            <a:solidFill>
              <a:srgbClr val="253041"/>
            </a:solidFill>
            <a:latin typeface="Aptos"/>
          </a:endParaRPr>
        </a:p>
      </dsp:txBody>
      <dsp:txXfrm rot="10800000">
        <a:off x="1535123" y="4120062"/>
        <a:ext cx="5045224" cy="1057336"/>
      </dsp:txXfrm>
    </dsp:sp>
    <dsp:sp modelId="{8DAEB286-36B7-40D0-8EFC-80F2A7547264}">
      <dsp:nvSpPr>
        <dsp:cNvPr id="0" name=""/>
        <dsp:cNvSpPr/>
      </dsp:nvSpPr>
      <dsp:spPr>
        <a:xfrm>
          <a:off x="1006455" y="4120062"/>
          <a:ext cx="1057336" cy="105733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F3A9F8-CBE2-44E0-A53E-2634E068DA60}">
      <dsp:nvSpPr>
        <dsp:cNvPr id="0" name=""/>
        <dsp:cNvSpPr/>
      </dsp:nvSpPr>
      <dsp:spPr>
        <a:xfrm rot="5400000">
          <a:off x="-128906" y="130522"/>
          <a:ext cx="859376" cy="60156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5400000">
        <a:off x="-128906" y="130522"/>
        <a:ext cx="859376" cy="601563"/>
      </dsp:txXfrm>
    </dsp:sp>
    <dsp:sp modelId="{1F9016DE-9DB9-4056-AB8B-328A53222CCD}">
      <dsp:nvSpPr>
        <dsp:cNvPr id="0" name=""/>
        <dsp:cNvSpPr/>
      </dsp:nvSpPr>
      <dsp:spPr>
        <a:xfrm rot="5400000">
          <a:off x="4008026" y="-3399607"/>
          <a:ext cx="558594" cy="737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rgbClr val="9B4A07"/>
              </a:solidFill>
            </a:rPr>
            <a:t>диагностика</a:t>
          </a:r>
          <a:endParaRPr lang="ru-RU" sz="3400" b="1" kern="1200" dirty="0">
            <a:solidFill>
              <a:srgbClr val="9B4A07"/>
            </a:solidFill>
          </a:endParaRPr>
        </a:p>
      </dsp:txBody>
      <dsp:txXfrm rot="5400000">
        <a:off x="4008026" y="-3399607"/>
        <a:ext cx="558594" cy="7371521"/>
      </dsp:txXfrm>
    </dsp:sp>
    <dsp:sp modelId="{EC79871E-99CB-46D9-B179-1B3A231C9422}">
      <dsp:nvSpPr>
        <dsp:cNvPr id="0" name=""/>
        <dsp:cNvSpPr/>
      </dsp:nvSpPr>
      <dsp:spPr>
        <a:xfrm rot="5400000">
          <a:off x="-128906" y="869319"/>
          <a:ext cx="859376" cy="60156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solidFill>
              <a:srgbClr val="9B4A07"/>
            </a:solidFill>
          </a:endParaRPr>
        </a:p>
      </dsp:txBody>
      <dsp:txXfrm rot="5400000">
        <a:off x="-128906" y="869319"/>
        <a:ext cx="859376" cy="601563"/>
      </dsp:txXfrm>
    </dsp:sp>
    <dsp:sp modelId="{D0A76214-18E8-4BF2-BA14-DDB204D6FE25}">
      <dsp:nvSpPr>
        <dsp:cNvPr id="0" name=""/>
        <dsp:cNvSpPr/>
      </dsp:nvSpPr>
      <dsp:spPr>
        <a:xfrm rot="5400000">
          <a:off x="4008026" y="-2666050"/>
          <a:ext cx="558594" cy="737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rgbClr val="9B4A07"/>
              </a:solidFill>
            </a:rPr>
            <a:t>анализ</a:t>
          </a:r>
          <a:endParaRPr lang="ru-RU" sz="3400" b="1" kern="1200" dirty="0">
            <a:solidFill>
              <a:srgbClr val="9B4A07"/>
            </a:solidFill>
          </a:endParaRPr>
        </a:p>
      </dsp:txBody>
      <dsp:txXfrm rot="5400000">
        <a:off x="4008026" y="-2666050"/>
        <a:ext cx="558594" cy="7371521"/>
      </dsp:txXfrm>
    </dsp:sp>
    <dsp:sp modelId="{D77D244F-4FBE-4C8A-9BCC-08CEDD2EE792}">
      <dsp:nvSpPr>
        <dsp:cNvPr id="0" name=""/>
        <dsp:cNvSpPr/>
      </dsp:nvSpPr>
      <dsp:spPr>
        <a:xfrm rot="5400000">
          <a:off x="-128906" y="1608115"/>
          <a:ext cx="859376" cy="60156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b="1" kern="1200" dirty="0">
            <a:solidFill>
              <a:srgbClr val="9B4A07"/>
            </a:solidFill>
          </a:endParaRPr>
        </a:p>
      </dsp:txBody>
      <dsp:txXfrm rot="5400000">
        <a:off x="-128906" y="1608115"/>
        <a:ext cx="859376" cy="601563"/>
      </dsp:txXfrm>
    </dsp:sp>
    <dsp:sp modelId="{B82DE8D6-DEF0-4AE4-ACB1-1A198A3AC229}">
      <dsp:nvSpPr>
        <dsp:cNvPr id="0" name=""/>
        <dsp:cNvSpPr/>
      </dsp:nvSpPr>
      <dsp:spPr>
        <a:xfrm rot="5400000">
          <a:off x="4008026" y="-1927254"/>
          <a:ext cx="558594" cy="737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rgbClr val="9B4A07"/>
              </a:solidFill>
            </a:rPr>
            <a:t>коррекция</a:t>
          </a:r>
          <a:endParaRPr lang="ru-RU" sz="3400" b="1" kern="1200" dirty="0">
            <a:solidFill>
              <a:srgbClr val="9B4A07"/>
            </a:solidFill>
          </a:endParaRPr>
        </a:p>
      </dsp:txBody>
      <dsp:txXfrm rot="5400000">
        <a:off x="4008026" y="-1927254"/>
        <a:ext cx="558594" cy="7371521"/>
      </dsp:txXfrm>
    </dsp:sp>
    <dsp:sp modelId="{BAF4777B-82A7-4830-99CA-056722257C59}">
      <dsp:nvSpPr>
        <dsp:cNvPr id="0" name=""/>
        <dsp:cNvSpPr/>
      </dsp:nvSpPr>
      <dsp:spPr>
        <a:xfrm rot="5400000">
          <a:off x="-128906" y="2346912"/>
          <a:ext cx="859376" cy="60156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solidFill>
              <a:srgbClr val="9B4A07"/>
            </a:solidFill>
          </a:endParaRPr>
        </a:p>
      </dsp:txBody>
      <dsp:txXfrm rot="5400000">
        <a:off x="-128906" y="2346912"/>
        <a:ext cx="859376" cy="601563"/>
      </dsp:txXfrm>
    </dsp:sp>
    <dsp:sp modelId="{78F434EC-9AE1-4BDB-B3F3-796AB0B88F42}">
      <dsp:nvSpPr>
        <dsp:cNvPr id="0" name=""/>
        <dsp:cNvSpPr/>
      </dsp:nvSpPr>
      <dsp:spPr>
        <a:xfrm rot="5400000">
          <a:off x="4008026" y="-1188457"/>
          <a:ext cx="558594" cy="737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rgbClr val="9B4A07"/>
              </a:solidFill>
            </a:rPr>
            <a:t>тренировка</a:t>
          </a:r>
          <a:endParaRPr lang="ru-RU" sz="3400" b="1" kern="1200" dirty="0">
            <a:solidFill>
              <a:srgbClr val="9B4A07"/>
            </a:solidFill>
          </a:endParaRPr>
        </a:p>
      </dsp:txBody>
      <dsp:txXfrm rot="5400000">
        <a:off x="4008026" y="-1188457"/>
        <a:ext cx="558594" cy="7371521"/>
      </dsp:txXfrm>
    </dsp:sp>
    <dsp:sp modelId="{C3EB7682-94BB-46A9-AFEB-FAC35A7CC412}">
      <dsp:nvSpPr>
        <dsp:cNvPr id="0" name=""/>
        <dsp:cNvSpPr/>
      </dsp:nvSpPr>
      <dsp:spPr>
        <a:xfrm rot="5400000">
          <a:off x="-128906" y="3085708"/>
          <a:ext cx="859376" cy="601563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solidFill>
              <a:srgbClr val="9B4A07"/>
            </a:solidFill>
          </a:endParaRPr>
        </a:p>
      </dsp:txBody>
      <dsp:txXfrm rot="5400000">
        <a:off x="-128906" y="3085708"/>
        <a:ext cx="859376" cy="601563"/>
      </dsp:txXfrm>
    </dsp:sp>
    <dsp:sp modelId="{8735BD5E-0A2F-45E5-B515-FD8B0E3C2F5D}">
      <dsp:nvSpPr>
        <dsp:cNvPr id="0" name=""/>
        <dsp:cNvSpPr/>
      </dsp:nvSpPr>
      <dsp:spPr>
        <a:xfrm rot="5400000">
          <a:off x="4008026" y="-449661"/>
          <a:ext cx="558594" cy="73715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400" b="1" kern="1200" dirty="0" smtClean="0">
              <a:solidFill>
                <a:srgbClr val="9B4A07"/>
              </a:solidFill>
            </a:rPr>
            <a:t>контроль</a:t>
          </a:r>
          <a:endParaRPr lang="ru-RU" sz="3400" b="1" kern="1200" dirty="0">
            <a:solidFill>
              <a:srgbClr val="9B4A07"/>
            </a:solidFill>
          </a:endParaRPr>
        </a:p>
      </dsp:txBody>
      <dsp:txXfrm rot="5400000">
        <a:off x="4008026" y="-449661"/>
        <a:ext cx="558594" cy="7371521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A4D52C-4D46-45AB-95EF-E83E7F9ADBAF}">
      <dsp:nvSpPr>
        <dsp:cNvPr id="0" name=""/>
        <dsp:cNvSpPr/>
      </dsp:nvSpPr>
      <dsp:spPr>
        <a:xfrm>
          <a:off x="544723" y="489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</a:rPr>
            <a:t>Аналогичное </a:t>
          </a:r>
          <a:r>
            <a:rPr lang="ru-RU" sz="2400" b="0" i="1" kern="12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(Понял ли ученик  алгоритм?)</a:t>
          </a:r>
          <a:endParaRPr lang="ru-RU" sz="2400" b="0" i="1" kern="1200" dirty="0">
            <a:solidFill>
              <a:schemeClr val="tx2">
                <a:lumMod val="75000"/>
              </a:schemeClr>
            </a:solidFill>
            <a:latin typeface="Bookman Old Style" pitchFamily="18" charset="0"/>
          </a:endParaRPr>
        </a:p>
      </dsp:txBody>
      <dsp:txXfrm>
        <a:off x="544723" y="489"/>
        <a:ext cx="2894228" cy="1736536"/>
      </dsp:txXfrm>
    </dsp:sp>
    <dsp:sp modelId="{62B4F419-61AF-435A-8144-91476FAB34F0}">
      <dsp:nvSpPr>
        <dsp:cNvPr id="0" name=""/>
        <dsp:cNvSpPr/>
      </dsp:nvSpPr>
      <dsp:spPr>
        <a:xfrm>
          <a:off x="3728374" y="489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Изменённое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1" kern="12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(Может ли перенести способ?)</a:t>
          </a:r>
          <a:endParaRPr lang="ru-RU" sz="23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28374" y="489"/>
        <a:ext cx="2894228" cy="1736536"/>
      </dsp:txXfrm>
    </dsp:sp>
    <dsp:sp modelId="{AEA9C07F-F6E0-4486-9D80-638A220CC537}">
      <dsp:nvSpPr>
        <dsp:cNvPr id="0" name=""/>
        <dsp:cNvSpPr/>
      </dsp:nvSpPr>
      <dsp:spPr>
        <a:xfrm>
          <a:off x="2100342" y="2026448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Практическое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1" kern="1200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rPr>
            <a:t>(Понимает л математический смысл?)</a:t>
          </a:r>
          <a:endParaRPr lang="ru-RU" sz="23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100342" y="2026448"/>
        <a:ext cx="2894228" cy="1736536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A4D52C-4D46-45AB-95EF-E83E7F9ADBAF}">
      <dsp:nvSpPr>
        <dsp:cNvPr id="0" name=""/>
        <dsp:cNvSpPr/>
      </dsp:nvSpPr>
      <dsp:spPr>
        <a:xfrm>
          <a:off x="544723" y="489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13233D"/>
              </a:solidFill>
              <a:latin typeface="Aptos"/>
            </a:rPr>
            <a:t>Можно использовать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dirty="0" smtClean="0">
              <a:solidFill>
                <a:srgbClr val="253041"/>
              </a:solidFill>
              <a:latin typeface="Aptos"/>
            </a:rPr>
            <a:t>Электронные тесты • интерактивные карточки тренажёры • таблицы анализа•динамическая геометрия</a:t>
          </a:r>
          <a:endParaRPr lang="ru-RU" sz="1600" b="0" i="1" kern="1200" dirty="0">
            <a:solidFill>
              <a:schemeClr val="tx2">
                <a:lumMod val="75000"/>
              </a:schemeClr>
            </a:solidFill>
            <a:latin typeface="Bookman Old Style" pitchFamily="18" charset="0"/>
          </a:endParaRPr>
        </a:p>
      </dsp:txBody>
      <dsp:txXfrm>
        <a:off x="544723" y="489"/>
        <a:ext cx="2894228" cy="1736536"/>
      </dsp:txXfrm>
    </dsp:sp>
    <dsp:sp modelId="{62B4F419-61AF-435A-8144-91476FAB34F0}">
      <dsp:nvSpPr>
        <dsp:cNvPr id="0" name=""/>
        <dsp:cNvSpPr/>
      </dsp:nvSpPr>
      <dsp:spPr>
        <a:xfrm>
          <a:off x="3728374" y="489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Важно видеть данные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Какая тема? Какой навык? Где ошибка?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Какой следующий шаг?</a:t>
          </a:r>
          <a:endParaRPr lang="ru-RU" sz="19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28374" y="489"/>
        <a:ext cx="2894228" cy="1736536"/>
      </dsp:txXfrm>
    </dsp:sp>
    <dsp:sp modelId="{AEA9C07F-F6E0-4486-9D80-638A220CC537}">
      <dsp:nvSpPr>
        <dsp:cNvPr id="0" name=""/>
        <dsp:cNvSpPr/>
      </dsp:nvSpPr>
      <dsp:spPr>
        <a:xfrm>
          <a:off x="2100342" y="2026448"/>
          <a:ext cx="2894228" cy="173653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13233D"/>
              </a:solidFill>
              <a:latin typeface="Aptos"/>
            </a:rPr>
            <a:t>Не цель сама по себе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100 заданий онлайн не заменяют 10 заданий,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253041"/>
              </a:solidFill>
              <a:latin typeface="Aptos"/>
            </a:rPr>
            <a:t>подобранных точно под дефицит.</a:t>
          </a:r>
          <a:endParaRPr lang="ru-RU" sz="19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2100342" y="2026448"/>
        <a:ext cx="2894228" cy="1736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B9C1C-B5AD-4845-99EE-C697D3E79DEB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4B17D9-B574-4A31-9F80-A0404A7FBC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3679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7E986E3-DF97-4BE4-9C26-9D0C8E91CF16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FE4C0B3-9224-4B8A-A97A-BE0FDD0B9ECB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5E0CB6C-D1AC-4430-84D7-8E20D69AD978}" type="slidenum">
              <a:rPr/>
              <a:p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D24CCDB-B515-4BB3-916C-428A306E1593}" type="slidenum">
              <a:rPr/>
              <a:p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204D9FD-9780-453E-99E1-5E5367080920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FF8424A-F876-4426-B23E-C185A594EF7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1DB1F34-67EE-4406-9DD1-1891589C5F8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BFF22DC-CFDE-4218-ABC5-B1D6B5BD3FEA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456FDBE-AC2C-47E3-BE19-55FF64150B40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9CEF61C-DE4B-4CBB-BD6D-A402C1E9316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BD5078F-8C85-44BC-ABE1-D858B9E3CA19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A8F075-E8F9-490A-A8C4-DF96874D6587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368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7FBBCD4-B6FB-4E64-82E9-1FD7EEB10F50}" type="slidenum">
              <a:rPr lang="ru-RU" sz="1200" b="0" strike="noStrike" spc="-1">
                <a:solidFill>
                  <a:srgbClr val="8B8B8B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1920" cy="363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0.gif"/><Relationship Id="rId7" Type="http://schemas.openxmlformats.org/officeDocument/2006/relationships/diagramColors" Target="../diagrams/colors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0.gif"/><Relationship Id="rId7" Type="http://schemas.openxmlformats.org/officeDocument/2006/relationships/diagramColors" Target="../diagrams/colors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jpe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Relationship Id="rId1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 idx="4294967295"/>
          </p:nvPr>
        </p:nvSpPr>
        <p:spPr>
          <a:xfrm>
            <a:off x="685800" y="2130480"/>
            <a:ext cx="7770600" cy="1468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399000" cy="17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pic>
        <p:nvPicPr>
          <p:cNvPr id="164" name="Рисунок 3"/>
          <p:cNvPicPr/>
          <p:nvPr/>
        </p:nvPicPr>
        <p:blipFill>
          <a:blip r:embed="rId2" cstate="print"/>
          <a:stretch/>
        </p:blipFill>
        <p:spPr>
          <a:xfrm>
            <a:off x="3416" y="1800"/>
            <a:ext cx="9142200" cy="6856200"/>
          </a:xfrm>
          <a:prstGeom prst="rect">
            <a:avLst/>
          </a:prstGeom>
          <a:ln w="0">
            <a:noFill/>
          </a:ln>
        </p:spPr>
      </p:pic>
      <p:sp>
        <p:nvSpPr>
          <p:cNvPr id="165" name="TextBox 4"/>
          <p:cNvSpPr/>
          <p:nvPr/>
        </p:nvSpPr>
        <p:spPr>
          <a:xfrm>
            <a:off x="1263731" y="3318415"/>
            <a:ext cx="7192669" cy="9731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 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360"/>
              </a:spcBef>
              <a:buNone/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04D493-1419-4FF2-BEC4-37C508B9A781}"/>
              </a:ext>
            </a:extLst>
          </p:cNvPr>
          <p:cNvSpPr txBox="1"/>
          <p:nvPr/>
        </p:nvSpPr>
        <p:spPr>
          <a:xfrm>
            <a:off x="92156" y="1194387"/>
            <a:ext cx="870387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 инструменты поэтапной подготовки к ОГЭ: от пропедевтики в 5 классе до итогового повторения в 9 классе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учитель математики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ЧОУ «Романовская гимназия» </a:t>
            </a: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Красюкова Анастасия Владимировна</a:t>
            </a:r>
          </a:p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Краснодар, 2026 г.</a:t>
            </a:r>
          </a:p>
        </p:txBody>
      </p:sp>
    </p:spTree>
    <p:extLst>
      <p:ext uri="{BB962C8B-B14F-4D97-AF65-F5344CB8AC3E}">
        <p14:creationId xmlns="" xmlns:p14="http://schemas.microsoft.com/office/powerpoint/2010/main" val="12183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9 класс – переводим знания в экзаменационный режим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graphicFrame>
        <p:nvGraphicFramePr>
          <p:cNvPr id="40" name="Схема 39"/>
          <p:cNvGraphicFramePr/>
          <p:nvPr/>
        </p:nvGraphicFramePr>
        <p:xfrm>
          <a:off x="500958" y="1885888"/>
          <a:ext cx="7973085" cy="3817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860078" y="5658417"/>
            <a:ext cx="7903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Вариант ОГЭ ≠ просто проверка.
Вариант ОГЭ = источник данных для следующего шага.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Приём «одна ошибка – три задания»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0078" y="5658417"/>
            <a:ext cx="7903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Вариант ОГЭ ≠ просто проверка.
Вариант ОГЭ = источник данных для следующего шага.</a:t>
            </a:r>
          </a:p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353085" y="1846907"/>
            <a:ext cx="8256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endParaRPr lang="ru-RU" dirty="0"/>
          </a:p>
        </p:txBody>
      </p:sp>
      <p:graphicFrame>
        <p:nvGraphicFramePr>
          <p:cNvPr id="43" name="Схема 42"/>
          <p:cNvGraphicFramePr/>
          <p:nvPr/>
        </p:nvGraphicFramePr>
        <p:xfrm>
          <a:off x="1523999" y="1397000"/>
          <a:ext cx="7167327" cy="376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4" name="Рисунок 43" descr="image-20-08-26-10-5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45471" y="3666653"/>
            <a:ext cx="2041556" cy="2041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Цифровые инструменты: только там, где они усиливают методику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60078" y="5658417"/>
            <a:ext cx="7903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.</a:t>
            </a:r>
          </a:p>
          <a:p>
            <a:pPr algn="ctr"/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353085" y="1846907"/>
            <a:ext cx="8256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endParaRPr lang="ru-RU" dirty="0"/>
          </a:p>
        </p:txBody>
      </p:sp>
      <p:graphicFrame>
        <p:nvGraphicFramePr>
          <p:cNvPr id="43" name="Схема 42"/>
          <p:cNvGraphicFramePr/>
          <p:nvPr/>
        </p:nvGraphicFramePr>
        <p:xfrm>
          <a:off x="1596427" y="2184652"/>
          <a:ext cx="7167327" cy="376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5" name="Рисунок 44" descr="images (3).jf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2442" y="3974471"/>
            <a:ext cx="2231128" cy="213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Конструктор индивидуальных математических заданий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85" y="2148012"/>
            <a:ext cx="8249279" cy="331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04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88" y="463141"/>
            <a:ext cx="6809075" cy="14605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Конструктор индивидуальных математических заданий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B191F5E-B4F2-44C8-8A7D-AC2A51D27D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6" t="9375" r="9167" b="11459"/>
          <a:stretch/>
        </p:blipFill>
        <p:spPr>
          <a:xfrm>
            <a:off x="211646" y="1818871"/>
            <a:ext cx="2643999" cy="32202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C434391-81D2-49B6-BE91-758D190EAC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44" t="10000" r="10279" b="12291"/>
          <a:stretch/>
        </p:blipFill>
        <p:spPr>
          <a:xfrm>
            <a:off x="3032193" y="1818871"/>
            <a:ext cx="2650451" cy="32202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D851AE9-753E-41A0-8F14-D8F644122A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78" t="7810" r="7778" b="23342"/>
          <a:stretch/>
        </p:blipFill>
        <p:spPr>
          <a:xfrm>
            <a:off x="5825463" y="1818870"/>
            <a:ext cx="3175717" cy="32202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63F7C52-ADEC-4362-9B64-953CD5A30E1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7113" y="4189783"/>
            <a:ext cx="3615481" cy="188653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84CDD42-C53A-4422-ABDC-5C55F2FB859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74959" y="4189783"/>
            <a:ext cx="4552596" cy="199626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38C1C783-F3B9-49E5-94C2-6C99CD2806B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88847" y="4615098"/>
            <a:ext cx="3202626" cy="17468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44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63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1688" y="463141"/>
            <a:ext cx="6809075" cy="14605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Конструктор индивидуальных математических заданий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6235" y="1903909"/>
            <a:ext cx="4935877" cy="2182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996" y="3943078"/>
            <a:ext cx="4768907" cy="245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image-29-03-26-04-06-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566202" y="3847283"/>
            <a:ext cx="2314561" cy="2694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889" y="1922106"/>
            <a:ext cx="6883479" cy="2730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335" y="4722294"/>
            <a:ext cx="8580437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37" y="1975044"/>
            <a:ext cx="7903028" cy="42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трелка углом вверх 8"/>
          <p:cNvSpPr/>
          <p:nvPr/>
        </p:nvSpPr>
        <p:spPr>
          <a:xfrm>
            <a:off x="6008914" y="2593910"/>
            <a:ext cx="1940768" cy="1539551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5495" y="1926209"/>
            <a:ext cx="5589036" cy="444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1865" y="2228591"/>
            <a:ext cx="7336355" cy="327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Arial" pitchFamily="34" charset="-120"/>
              </a:rPr>
              <a:t>Главная идея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3517" y="1660108"/>
            <a:ext cx="596226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ОГЭ — не старт подготовки, а результат системной работы</a:t>
            </a:r>
          </a:p>
          <a:p>
            <a:pPr algn="ctr"/>
            <a:endParaRPr lang="en-US" sz="3200" dirty="0"/>
          </a:p>
        </p:txBody>
      </p:sp>
      <p:pic>
        <p:nvPicPr>
          <p:cNvPr id="6" name="Рисунок 5" descr="image-29-03-26-04-06-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836298" y="2579914"/>
            <a:ext cx="3307702" cy="3307702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371193" y="2815627"/>
            <a:ext cx="1837853" cy="256213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79553" y="2814119"/>
            <a:ext cx="1837853" cy="256213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9B4A07"/>
                </a:solidFill>
                <a:latin typeface="Aptos"/>
              </a:rPr>
              <a:t>Не «натаскивать»</a:t>
            </a:r>
          </a:p>
          <a:p>
            <a:pPr algn="ctr">
              <a:spcBef>
                <a:spcPts val="800"/>
              </a:spcBef>
            </a:pPr>
            <a:r>
              <a:rPr lang="ru-RU" sz="1400" i="1" dirty="0" smtClean="0">
                <a:solidFill>
                  <a:srgbClr val="9B4A07"/>
                </a:solidFill>
                <a:latin typeface="Bookman Old Style" pitchFamily="18" charset="0"/>
              </a:rPr>
              <a:t>Учить читать условие, моделировать, </a:t>
            </a:r>
          </a:p>
          <a:p>
            <a:pPr algn="ctr">
              <a:spcBef>
                <a:spcPts val="800"/>
              </a:spcBef>
            </a:pPr>
            <a:r>
              <a:rPr lang="ru-RU" sz="1400" i="1" dirty="0" smtClean="0">
                <a:solidFill>
                  <a:srgbClr val="9B4A07"/>
                </a:solidFill>
                <a:latin typeface="Bookman Old Style" pitchFamily="18" charset="0"/>
              </a:rPr>
              <a:t>выбирать способ, проверять и объяснять</a:t>
            </a:r>
            <a:r>
              <a:rPr lang="ru-RU" i="1" dirty="0" smtClean="0">
                <a:solidFill>
                  <a:srgbClr val="253041"/>
                </a:solidFill>
                <a:latin typeface="Bookman Old Style" pitchFamily="18" charset="0"/>
              </a:rPr>
              <a:t>.</a:t>
            </a:r>
            <a:endParaRPr lang="ru-RU" i="1" dirty="0">
              <a:solidFill>
                <a:srgbClr val="253041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96967" y="2812609"/>
            <a:ext cx="1837853" cy="256213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9B4A07"/>
                </a:solidFill>
                <a:latin typeface="Aptos"/>
              </a:rPr>
              <a:t>А выстраивать систему</a:t>
            </a:r>
          </a:p>
          <a:p>
            <a:pPr>
              <a:spcBef>
                <a:spcPts val="800"/>
              </a:spcBef>
            </a:pPr>
            <a:r>
              <a:rPr lang="ru-RU" sz="1400" dirty="0" smtClean="0">
                <a:solidFill>
                  <a:srgbClr val="9B4A07"/>
                </a:solidFill>
                <a:latin typeface="Bookman Old Style" pitchFamily="18" charset="0"/>
              </a:rPr>
              <a:t>5 → 6 → 7 → 8 → 9 класс: </a:t>
            </a:r>
          </a:p>
          <a:p>
            <a:pPr>
              <a:spcBef>
                <a:spcPts val="800"/>
              </a:spcBef>
            </a:pPr>
            <a:r>
              <a:rPr lang="ru-RU" sz="1400" dirty="0" smtClean="0">
                <a:solidFill>
                  <a:srgbClr val="9B4A07"/>
                </a:solidFill>
                <a:latin typeface="Bookman Old Style" pitchFamily="18" charset="0"/>
              </a:rPr>
              <a:t>фундамент → применение </a:t>
            </a:r>
          </a:p>
          <a:p>
            <a:pPr>
              <a:spcBef>
                <a:spcPts val="800"/>
              </a:spcBef>
            </a:pPr>
            <a:r>
              <a:rPr lang="ru-RU" sz="1400" dirty="0" smtClean="0">
                <a:solidFill>
                  <a:srgbClr val="9B4A07"/>
                </a:solidFill>
                <a:latin typeface="Bookman Old Style" pitchFamily="18" charset="0"/>
              </a:rPr>
              <a:t>→ диагностика → экзамен.</a:t>
            </a:r>
            <a:endParaRPr lang="ru-RU" sz="1400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360" y="3041965"/>
            <a:ext cx="1856845" cy="2298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 err="1">
                <a:solidFill>
                  <a:srgbClr val="9B4A07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9B4A07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9B4A07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9B4A07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9B4A07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9B4A07"/>
                </a:solidFill>
                <a:latin typeface="Aptos"/>
              </a:rPr>
              <a:t>»</a:t>
            </a:r>
          </a:p>
          <a:p>
            <a:pPr algn="ctr">
              <a:spcBef>
                <a:spcPts val="800"/>
              </a:spcBef>
            </a:pP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Формировать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умения</a:t>
            </a:r>
            <a:r>
              <a:rPr sz="1400" i="1" dirty="0" smtClean="0">
                <a:solidFill>
                  <a:srgbClr val="9B4A07"/>
                </a:solidFill>
                <a:latin typeface="Bookman Old Style" pitchFamily="18" charset="0"/>
              </a:rPr>
              <a:t>,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которые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позволяют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ученику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endParaRPr lang="ru-RU" sz="1400" i="1" dirty="0" smtClean="0">
              <a:solidFill>
                <a:srgbClr val="9B4A07"/>
              </a:solidFill>
              <a:latin typeface="Bookman Old Style" pitchFamily="18" charset="0"/>
            </a:endParaRPr>
          </a:p>
          <a:p>
            <a:pPr algn="ctr">
              <a:spcBef>
                <a:spcPts val="800"/>
              </a:spcBef>
            </a:pPr>
            <a:r>
              <a:rPr sz="1400" i="1" dirty="0" err="1" smtClean="0">
                <a:solidFill>
                  <a:srgbClr val="9B4A07"/>
                </a:solidFill>
                <a:latin typeface="Bookman Old Style" pitchFamily="18" charset="0"/>
              </a:rPr>
              <a:t>справляться</a:t>
            </a:r>
            <a:r>
              <a:rPr sz="1400" i="1" dirty="0" smtClean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с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незнакомой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 </a:t>
            </a:r>
            <a:r>
              <a:rPr sz="1400" i="1" dirty="0" err="1">
                <a:solidFill>
                  <a:srgbClr val="9B4A07"/>
                </a:solidFill>
                <a:latin typeface="Bookman Old Style" pitchFamily="18" charset="0"/>
              </a:rPr>
              <a:t>задачей</a:t>
            </a:r>
            <a:r>
              <a:rPr sz="1400" i="1" dirty="0">
                <a:solidFill>
                  <a:srgbClr val="9B4A07"/>
                </a:solidFill>
                <a:latin typeface="Bookman Old Style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0619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0373" y="1903445"/>
            <a:ext cx="5199817" cy="452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3348" y="2340332"/>
            <a:ext cx="5845175" cy="381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5868" y="2006082"/>
            <a:ext cx="6225112" cy="430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944" y="1838843"/>
            <a:ext cx="5947583" cy="208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4143" y="3359768"/>
            <a:ext cx="6269392" cy="288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Умные тренажеры (индивидуальные карточки, </a:t>
            </a:r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скайсмарт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– класс)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0792" y="2015413"/>
            <a:ext cx="5281314" cy="425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45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межполушарного взаимодействия</a:t>
            </a:r>
          </a:p>
        </p:txBody>
      </p:sp>
      <p:sp>
        <p:nvSpPr>
          <p:cNvPr id="6" name="Text 0"/>
          <p:cNvSpPr txBox="1"/>
          <p:nvPr/>
        </p:nvSpPr>
        <p:spPr>
          <a:xfrm>
            <a:off x="610200" y="2177271"/>
            <a:ext cx="77985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513183" y="2118049"/>
            <a:ext cx="2855167" cy="10916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0" y="6894096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9788" y="1838290"/>
            <a:ext cx="3377682" cy="202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504" y="1772815"/>
            <a:ext cx="2109115" cy="200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5" name="AutoShape 5" descr="Эффект Струпа: что это и как помогает развить мозг | РБК Тренд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Эффект Струпа: что это и как помогает развить мозг | РБК Тренд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15" y="4009727"/>
            <a:ext cx="3648268" cy="23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4471" y="3981130"/>
            <a:ext cx="3119146" cy="230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1150" y="1881984"/>
            <a:ext cx="1894178" cy="1868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244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Видеоразминки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0"/>
          <p:cNvSpPr txBox="1"/>
          <p:nvPr/>
        </p:nvSpPr>
        <p:spPr>
          <a:xfrm>
            <a:off x="610200" y="2177271"/>
            <a:ext cx="77985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513183" y="2118049"/>
            <a:ext cx="2855167" cy="10916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0" y="6894096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912" y="1415072"/>
            <a:ext cx="4560337" cy="317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9461" y="1511559"/>
            <a:ext cx="2498823" cy="24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3989844"/>
            <a:ext cx="2240190" cy="218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244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Видеоразминки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0"/>
          <p:cNvSpPr txBox="1"/>
          <p:nvPr/>
        </p:nvSpPr>
        <p:spPr>
          <a:xfrm>
            <a:off x="610200" y="2177271"/>
            <a:ext cx="77985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00" dirty="0"/>
          </a:p>
        </p:txBody>
      </p:sp>
      <p:sp>
        <p:nvSpPr>
          <p:cNvPr id="8" name="Text 1"/>
          <p:cNvSpPr txBox="1"/>
          <p:nvPr/>
        </p:nvSpPr>
        <p:spPr>
          <a:xfrm>
            <a:off x="513183" y="2118049"/>
            <a:ext cx="2855167" cy="10916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endParaRPr lang="en-US" sz="1100" dirty="0"/>
          </a:p>
        </p:txBody>
      </p:sp>
      <p:sp>
        <p:nvSpPr>
          <p:cNvPr id="12" name="Text 5"/>
          <p:cNvSpPr txBox="1"/>
          <p:nvPr/>
        </p:nvSpPr>
        <p:spPr>
          <a:xfrm>
            <a:off x="0" y="6894096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56" y="1847461"/>
            <a:ext cx="4499564" cy="255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0252" y="1688842"/>
            <a:ext cx="2481943" cy="2357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5153" y="3937518"/>
            <a:ext cx="2831647" cy="2220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5532" y="4436599"/>
            <a:ext cx="2642737" cy="188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2449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способов опроса на уроке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7241" y="1772816"/>
            <a:ext cx="8462865" cy="867929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1"/>
            <a:r>
              <a:rPr lang="ru-RU" dirty="0">
                <a:latin typeface="Bookman Old Style" pitchFamily="18" charset="0"/>
              </a:rPr>
              <a:t>1. Базовый лист.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2. Опрос по цепочке</a:t>
            </a:r>
          </a:p>
          <a:p>
            <a:pPr lvl="1"/>
            <a:r>
              <a:rPr lang="ru-RU" dirty="0">
                <a:latin typeface="Bookman Old Style" pitchFamily="18" charset="0"/>
              </a:rPr>
              <a:t>3. Программируемый опрос.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4. Магнитофонный опрос.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5. </a:t>
            </a:r>
            <a:r>
              <a:rPr lang="ru-RU" dirty="0" err="1">
                <a:latin typeface="Bookman Old Style" pitchFamily="18" charset="0"/>
              </a:rPr>
              <a:t>Взаимоопрос</a:t>
            </a:r>
            <a:r>
              <a:rPr lang="ru-RU" dirty="0">
                <a:latin typeface="Bookman Old Style" pitchFamily="18" charset="0"/>
              </a:rPr>
              <a:t> </a:t>
            </a:r>
          </a:p>
          <a:p>
            <a:pPr lvl="1"/>
            <a:r>
              <a:rPr lang="ru-RU" dirty="0">
                <a:latin typeface="Bookman Old Style" pitchFamily="18" charset="0"/>
              </a:rPr>
              <a:t>6. Опрос с отсроченной реакцией.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7. Щадящий опрос.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8. Индивидуальный опрос</a:t>
            </a:r>
          </a:p>
          <a:p>
            <a:pPr lvl="1"/>
            <a:r>
              <a:rPr lang="ru-RU" dirty="0">
                <a:latin typeface="Bookman Old Style" pitchFamily="18" charset="0"/>
              </a:rPr>
              <a:t>9. Пресс-конференция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10. Опрос по видеоролику или анимации.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11. Шапка вопросов.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12. </a:t>
            </a:r>
            <a:r>
              <a:rPr lang="ru-RU" dirty="0" err="1">
                <a:latin typeface="Bookman Old Style" pitchFamily="18" charset="0"/>
              </a:rPr>
              <a:t>ПОПС-формула</a:t>
            </a:r>
            <a:r>
              <a:rPr lang="ru-RU" dirty="0">
                <a:latin typeface="Bookman Old Style" pitchFamily="18" charset="0"/>
              </a:rPr>
              <a:t>.</a:t>
            </a:r>
          </a:p>
          <a:p>
            <a:pPr lvl="1"/>
            <a:r>
              <a:rPr lang="ru-RU" dirty="0">
                <a:latin typeface="Bookman Old Style" pitchFamily="18" charset="0"/>
              </a:rPr>
              <a:t>13. Островки.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14. Трафарет.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15. Аукцион.</a:t>
            </a: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  <a:p>
            <a:pPr lvl="1"/>
            <a:r>
              <a:rPr lang="ru-RU" dirty="0">
                <a:latin typeface="Bookman Old Style" pitchFamily="18" charset="0"/>
              </a:rPr>
              <a:t>16. Подбери пару.</a:t>
            </a:r>
          </a:p>
          <a:p>
            <a:pPr lvl="1"/>
            <a:r>
              <a:rPr lang="ru-RU" dirty="0">
                <a:latin typeface="Bookman Old Style" pitchFamily="18" charset="0"/>
              </a:rPr>
              <a:t>17. </a:t>
            </a:r>
            <a:r>
              <a:rPr lang="ru-RU" dirty="0" err="1">
                <a:latin typeface="Bookman Old Style" pitchFamily="18" charset="0"/>
              </a:rPr>
              <a:t>Брейн-ринг</a:t>
            </a:r>
            <a:r>
              <a:rPr lang="ru-RU" dirty="0">
                <a:latin typeface="Bookman Old Style" pitchFamily="18" charset="0"/>
              </a:rPr>
              <a:t>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18. Хлопни в ладоши.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19. Разминка.</a:t>
            </a:r>
          </a:p>
          <a:p>
            <a:pPr lvl="1"/>
            <a:r>
              <a:rPr lang="ru-RU" dirty="0">
                <a:latin typeface="Bookman Old Style" pitchFamily="18" charset="0"/>
              </a:rPr>
              <a:t>20. "Угадай-ка".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21. Телеграф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22. Все наоборот.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23. Верно-неверно.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24. Экспресс-тестирование.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25. Тысяча примеров.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26. Почини цепочку.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27. Буквенный диктант.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28. Тренировочная контрольная работа. </a:t>
            </a:r>
          </a:p>
          <a:p>
            <a:pPr lvl="1"/>
            <a:r>
              <a:rPr lang="ru-RU" dirty="0">
                <a:latin typeface="Bookman Old Style" pitchFamily="18" charset="0"/>
              </a:rPr>
              <a:t>29. Релейная контрольная работа </a:t>
            </a:r>
          </a:p>
          <a:p>
            <a:pPr lvl="1"/>
            <a:r>
              <a:rPr lang="ru-RU" dirty="0">
                <a:latin typeface="Bookman Old Style" pitchFamily="18" charset="0"/>
              </a:rPr>
              <a:t>30. Азбука.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7642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олимпиадах по математике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82E6AB9-6831-4016-979D-CDDC0B0C2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" y="1704158"/>
            <a:ext cx="2857500" cy="21431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BD221C3-2B74-450D-8252-F5A3D571F4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" y="4082279"/>
            <a:ext cx="2857500" cy="21431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F5FC451-5AEA-46E1-B8A3-D16051D359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262" y="1704157"/>
            <a:ext cx="2857501" cy="21431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2E117014-FA77-4C16-BC30-04A958B75A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261" y="4082278"/>
            <a:ext cx="2857501" cy="214312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8286FE4-E14A-4A5D-A8F8-D73155F0342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75048" y="1720418"/>
            <a:ext cx="1845457" cy="265325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42B66953-DB02-4E40-8F19-6F07CB7AD6C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75048" y="3721455"/>
            <a:ext cx="1845457" cy="261494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9060FE5-1FA3-4D8E-9122-0F6790BBC1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87" y="1704157"/>
            <a:ext cx="830847" cy="117524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9E5A0B27-860D-45A5-9BC1-F6B07B061F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14" y="2527941"/>
            <a:ext cx="803333" cy="113632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02AA7D1-8CEA-4745-AAA7-EC4BCA5725C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902" y="3230474"/>
            <a:ext cx="803332" cy="113632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83B91CC8-162C-4871-832B-260C85F5B2B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90" y="3896814"/>
            <a:ext cx="803332" cy="113632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616A89DA-3BC1-4570-AB9E-233F263473E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376" y="4681677"/>
            <a:ext cx="732432" cy="103603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ECFFAC4B-43C7-4DD8-86B6-B61056DC7AF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17" y="5314274"/>
            <a:ext cx="732432" cy="1036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470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Arial" pitchFamily="34" charset="-120"/>
              </a:rPr>
              <a:t>Лестница подготовки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683" y="1515253"/>
            <a:ext cx="84881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Формирование     применение</a:t>
            </a:r>
            <a:r>
              <a:rPr lang="ru-RU" dirty="0" smtClean="0">
                <a:solidFill>
                  <a:srgbClr val="9B4A07"/>
                </a:solidFill>
                <a:latin typeface="Bookman Old Style" pitchFamily="18" charset="0"/>
              </a:rPr>
              <a:t> → </a:t>
            </a:r>
            <a:r>
              <a:rPr lang="ru-RU" b="1" dirty="0" smtClean="0">
                <a:solidFill>
                  <a:srgbClr val="9B4A07"/>
                </a:solidFill>
                <a:latin typeface="Bookman Old Style" pitchFamily="18" charset="0"/>
              </a:rPr>
              <a:t>систематизация</a:t>
            </a:r>
            <a:r>
              <a:rPr lang="ru-RU" dirty="0" smtClean="0">
                <a:solidFill>
                  <a:srgbClr val="9B4A07"/>
                </a:solidFill>
                <a:latin typeface="Bookman Old Style" pitchFamily="18" charset="0"/>
              </a:rPr>
              <a:t> →</a:t>
            </a:r>
            <a:r>
              <a:rPr lang="ru-RU" b="1" dirty="0" smtClean="0">
                <a:solidFill>
                  <a:srgbClr val="9B4A07"/>
                </a:solidFill>
                <a:latin typeface="Bookman Old Style" pitchFamily="18" charset="0"/>
              </a:rPr>
              <a:t>диагностика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9B4A07"/>
                </a:solidFill>
                <a:latin typeface="Bookman Old Style" pitchFamily="18" charset="0"/>
              </a:rPr>
              <a:t>→ </a:t>
            </a:r>
            <a:r>
              <a:rPr lang="ru-RU" b="1" dirty="0" smtClean="0">
                <a:solidFill>
                  <a:srgbClr val="9B4A07"/>
                </a:solidFill>
                <a:latin typeface="Bookman Old Style" pitchFamily="18" charset="0"/>
              </a:rPr>
              <a:t>экзаменационная тренировка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  <a:p>
            <a:pPr algn="ctr"/>
            <a:endParaRPr lang="en-US" sz="3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712" y="5522613"/>
            <a:ext cx="1665837" cy="8781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5</a:t>
            </a:r>
            <a:r>
              <a:rPr lang="ru-RU" sz="2400" b="1" dirty="0" smtClean="0">
                <a:solidFill>
                  <a:srgbClr val="9B4A07"/>
                </a:solidFill>
              </a:rPr>
              <a:t>5 </a:t>
            </a:r>
            <a:r>
              <a:rPr lang="ru-RU" sz="2400" b="1" dirty="0" smtClean="0">
                <a:solidFill>
                  <a:srgbClr val="9B4A07"/>
                </a:solidFill>
              </a:rPr>
              <a:t>класс</a:t>
            </a:r>
          </a:p>
          <a:p>
            <a:pPr algn="ctr"/>
            <a:r>
              <a:rPr lang="ru-RU" b="1" dirty="0" smtClean="0">
                <a:solidFill>
                  <a:srgbClr val="9B4A07"/>
                </a:solidFill>
              </a:rPr>
              <a:t>фундамент</a:t>
            </a:r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r>
              <a:rPr lang="ru-RU" dirty="0" smtClean="0">
                <a:solidFill>
                  <a:srgbClr val="FFFFFF"/>
                </a:solidFill>
              </a:rPr>
              <a:t>Фундамент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63506" y="4626322"/>
            <a:ext cx="1631132" cy="8691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</a:rPr>
              <a:t>6 класс</a:t>
            </a:r>
          </a:p>
          <a:p>
            <a:pPr algn="just"/>
            <a:r>
              <a:rPr lang="ru-RU" sz="1600" b="1" dirty="0" smtClean="0">
                <a:solidFill>
                  <a:srgbClr val="9B4A07"/>
                </a:solidFill>
              </a:rPr>
              <a:t>инструменты</a:t>
            </a:r>
            <a:r>
              <a:rPr lang="ru-RU" sz="2000" b="1" dirty="0" smtClean="0">
                <a:solidFill>
                  <a:srgbClr val="FFFFFF"/>
                </a:solidFill>
              </a:rPr>
              <a:t> </a:t>
            </a:r>
            <a:endParaRPr lang="ru-RU" sz="1600" i="1" dirty="0">
              <a:solidFill>
                <a:srgbClr val="253041"/>
              </a:solidFill>
              <a:latin typeface="Bookman Old Style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194" y="3748134"/>
            <a:ext cx="1696015" cy="86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</a:rPr>
              <a:t>7 класс</a:t>
            </a:r>
          </a:p>
          <a:p>
            <a:pPr algn="ctr"/>
            <a:r>
              <a:rPr lang="ru-RU" sz="1400" b="1" dirty="0" smtClean="0">
                <a:solidFill>
                  <a:srgbClr val="9B4A07"/>
                </a:solidFill>
              </a:rPr>
              <a:t>применение</a:t>
            </a:r>
            <a:r>
              <a:rPr lang="ru-RU" sz="1400" b="1" dirty="0" smtClean="0">
                <a:solidFill>
                  <a:srgbClr val="FFFFFF"/>
                </a:solidFill>
              </a:rPr>
              <a:t> </a:t>
            </a:r>
            <a:endParaRPr lang="ru-RU" sz="1400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546469" y="1502876"/>
            <a:ext cx="470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B4A07"/>
                </a:solidFill>
                <a:latin typeface="Bookman Old Style" pitchFamily="18" charset="0"/>
              </a:rPr>
              <a:t>→  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85574" y="2171324"/>
            <a:ext cx="1696015" cy="86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</a:rPr>
              <a:t>9 класс</a:t>
            </a:r>
          </a:p>
          <a:p>
            <a:pPr algn="ctr"/>
            <a:r>
              <a:rPr lang="ru-RU" sz="1400" b="1" dirty="0" smtClean="0">
                <a:solidFill>
                  <a:srgbClr val="9B4A07"/>
                </a:solidFill>
              </a:rPr>
              <a:t>экзамен</a:t>
            </a:r>
            <a:r>
              <a:rPr lang="ru-RU" sz="1400" b="1" dirty="0" smtClean="0">
                <a:solidFill>
                  <a:srgbClr val="FFFFFF"/>
                </a:solidFill>
              </a:rPr>
              <a:t> </a:t>
            </a:r>
            <a:endParaRPr lang="ru-RU" sz="1400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91066" y="2939359"/>
            <a:ext cx="1696015" cy="86008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</a:rPr>
              <a:t>8 класс</a:t>
            </a:r>
          </a:p>
          <a:p>
            <a:pPr algn="just"/>
            <a:r>
              <a:rPr lang="ru-RU" sz="1400" b="1" dirty="0" smtClean="0">
                <a:solidFill>
                  <a:srgbClr val="9B4A07"/>
                </a:solidFill>
              </a:rPr>
              <a:t>систематизация</a:t>
            </a:r>
            <a:endParaRPr lang="ru-RU" sz="1400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61855" y="1519474"/>
            <a:ext cx="470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9B4A07"/>
                </a:solidFill>
                <a:latin typeface="Bookman Old Style" pitchFamily="18" charset="0"/>
              </a:rPr>
              <a:t>→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6194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880"/>
            <a:ext cx="9144000" cy="685799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768165F-EAEF-43A8-A04A-7C12902F0A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8153" y="1658913"/>
            <a:ext cx="2119884" cy="27966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B104746-9484-4114-8237-3ED8DC1F44E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119" y="3480209"/>
            <a:ext cx="2047952" cy="29083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1084BA5-EF88-44E5-B1DC-DB93B6C856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61048" y="1666282"/>
            <a:ext cx="2176925" cy="32831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F0954D8-3F64-4BE7-AB87-BB3916AA508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86645" y="2954017"/>
            <a:ext cx="2339202" cy="33143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9F0781E-44E3-4BCE-8FB3-099E4067D00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7810" y="1666282"/>
            <a:ext cx="1490903" cy="22549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E5BCC1D-B577-4EC8-ACF3-1B2815699C35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498199" y="4085009"/>
            <a:ext cx="1490903" cy="221341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A412C7FA-CC7A-4D38-BF2A-3570F9883F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133" y="1421400"/>
            <a:ext cx="1400175" cy="14001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4948A479-2B39-4092-93D1-61AA65E9FB93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387277" y="4993353"/>
            <a:ext cx="1924466" cy="12750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46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Полезные сайты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327" y="2008057"/>
            <a:ext cx="7277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607" y="1647729"/>
            <a:ext cx="8090660" cy="3277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964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Полезные сайты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327" y="2008057"/>
            <a:ext cx="7277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37" y="1756371"/>
            <a:ext cx="8319488" cy="1400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086" y="3892989"/>
            <a:ext cx="8521129" cy="176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964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Полезные сайты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327" y="2008057"/>
            <a:ext cx="7277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384" y="1729212"/>
            <a:ext cx="6062765" cy="2453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870" y="4274004"/>
            <a:ext cx="5341545" cy="183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964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5380" y="463141"/>
            <a:ext cx="6345383" cy="14605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Полезные сайты 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6327" y="2008057"/>
            <a:ext cx="72778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762" y="1747318"/>
            <a:ext cx="3723626" cy="4445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5183" y="1683945"/>
            <a:ext cx="3852504" cy="438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98964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ABBFB7E-1FE3-44A8-87DF-16D1809CBD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807C933-DC65-497F-90CF-BFD2F3D46A6F}"/>
              </a:ext>
            </a:extLst>
          </p:cNvPr>
          <p:cNvSpPr txBox="1"/>
          <p:nvPr/>
        </p:nvSpPr>
        <p:spPr>
          <a:xfrm>
            <a:off x="316157" y="1702186"/>
            <a:ext cx="852002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13233D"/>
                </a:solidFill>
                <a:latin typeface="Aptos Display"/>
              </a:rPr>
              <a:t>«Наша задача — не подготовить ученика
к конкретному варианту ОГЭ,
а подготовить его к незнакомой
математической ситуации.»</a:t>
            </a:r>
            <a:endParaRPr lang="ru-RU" sz="3200" b="1" dirty="0">
              <a:solidFill>
                <a:srgbClr val="13233D"/>
              </a:solidFill>
              <a:latin typeface="Aptos Displa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0780" y="5088048"/>
            <a:ext cx="80485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9B4A07"/>
                </a:solidFill>
                <a:latin typeface="Bookman Old Style" pitchFamily="18" charset="0"/>
              </a:rPr>
              <a:t>ОГЭ в 9 классе начинается с первого
осознанного математического действия в 5 классе.</a:t>
            </a:r>
          </a:p>
          <a:p>
            <a:pPr algn="ctr"/>
            <a:endParaRPr lang="ru-RU" i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4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ABBFB7E-1FE3-44A8-87DF-16D1809CBD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807C933-DC65-497F-90CF-BFD2F3D46A6F}"/>
              </a:ext>
            </a:extLst>
          </p:cNvPr>
          <p:cNvSpPr txBox="1"/>
          <p:nvPr/>
        </p:nvSpPr>
        <p:spPr>
          <a:xfrm>
            <a:off x="1803821" y="1937577"/>
            <a:ext cx="55044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6" name="Рисунок 5" descr="image-29-03-26-04-06-4.png">
            <a:extLst>
              <a:ext uri="{FF2B5EF4-FFF2-40B4-BE49-F238E27FC236}">
                <a16:creationId xmlns="" xmlns:a16="http://schemas.microsoft.com/office/drawing/2014/main" id="{E399A7F8-F2A0-4E8E-AFC4-AA2893F553E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303" y="2920704"/>
            <a:ext cx="3295748" cy="32957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44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869F52D-E598-75F5-6120-2563D55D3ED6}"/>
              </a:ext>
            </a:extLst>
          </p:cNvPr>
          <p:cNvSpPr txBox="1"/>
          <p:nvPr/>
        </p:nvSpPr>
        <p:spPr>
          <a:xfrm>
            <a:off x="423292" y="1600476"/>
            <a:ext cx="9513651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3778" y="463141"/>
            <a:ext cx="6716986" cy="115742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cs typeface="Arial" pitchFamily="34" charset="-120"/>
              </a:rPr>
              <a:t>5 класс – формируем фундамент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371193" y="1396999"/>
          <a:ext cx="8383508" cy="5030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70781" y="5676523"/>
            <a:ext cx="8175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9B4A07"/>
                </a:solidFill>
              </a:rPr>
              <a:t>Инструмент: вычислительные пятиминутки + короткая рефлексия способа решения</a:t>
            </a:r>
            <a:endParaRPr lang="ru-RU" b="1" dirty="0">
              <a:solidFill>
                <a:srgbClr val="9B4A07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81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rial" pitchFamily="34" charset="-120"/>
              </a:rPr>
              <a:t>6 класс – расширяем математический инструментарий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9" name="Схема 38"/>
          <p:cNvGraphicFramePr/>
          <p:nvPr/>
        </p:nvGraphicFramePr>
        <p:xfrm>
          <a:off x="1523999" y="1397000"/>
          <a:ext cx="7067739" cy="463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443621" y="1548143"/>
            <a:ext cx="1015663" cy="48979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Приём: «математическая мини-ситуация» на 3–5 минут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  <a:ea typeface="+mj-ea"/>
                <a:cs typeface="Arial" pitchFamily="34" charset="-120"/>
              </a:rPr>
              <a:t>7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man Old Style" pitchFamily="18" charset="0"/>
                <a:ea typeface="+mj-ea"/>
                <a:cs typeface="Arial" pitchFamily="34" charset="-120"/>
              </a:rPr>
              <a:t> класс – переходим от знания к применению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man Old Style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41" name="Схема 40"/>
          <p:cNvGraphicFramePr/>
          <p:nvPr/>
        </p:nvGraphicFramePr>
        <p:xfrm>
          <a:off x="262551" y="355851"/>
          <a:ext cx="8483097" cy="4958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2" name="Рисунок 41" descr="image-20-08-26-10-53-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7653" y="3702867"/>
            <a:ext cx="1860487" cy="1860487"/>
          </a:xfrm>
          <a:prstGeom prst="rect">
            <a:avLst/>
          </a:prstGeom>
        </p:spPr>
      </p:pic>
      <p:graphicFrame>
        <p:nvGraphicFramePr>
          <p:cNvPr id="43" name="Схема 42"/>
          <p:cNvGraphicFramePr/>
          <p:nvPr/>
        </p:nvGraphicFramePr>
        <p:xfrm>
          <a:off x="2181885" y="3838669"/>
          <a:ext cx="6590923" cy="211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Геометрия: формируем «геометрическое зрение»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graphicFrame>
        <p:nvGraphicFramePr>
          <p:cNvPr id="44" name="Схема 43"/>
          <p:cNvGraphicFramePr/>
          <p:nvPr/>
        </p:nvGraphicFramePr>
        <p:xfrm>
          <a:off x="280657" y="1530036"/>
          <a:ext cx="8600793" cy="2806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" name="Скругленный прямоугольник 44"/>
          <p:cNvSpPr/>
          <p:nvPr/>
        </p:nvSpPr>
        <p:spPr>
          <a:xfrm>
            <a:off x="516048" y="4001632"/>
            <a:ext cx="8066637" cy="8962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Приём «Одна фигура — три вопроса»: что найти? что применить? какое построение поможет?</a:t>
            </a:r>
            <a:endParaRPr lang="ru-RU" b="1" dirty="0">
              <a:solidFill>
                <a:srgbClr val="13233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8 класс – систематизируем и диагностируем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15637" y="1674892"/>
            <a:ext cx="8066637" cy="89629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13233D"/>
                </a:solidFill>
              </a:rPr>
              <a:t>Переходим от оценки результата к анализу конкретного дефицита</a:t>
            </a:r>
            <a:endParaRPr lang="ru-RU" b="1" dirty="0">
              <a:solidFill>
                <a:srgbClr val="13233D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2137" y="2774822"/>
            <a:ext cx="8429515" cy="302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3771" cy="6858000"/>
          </a:xfrm>
          <a:prstGeom prst="rect">
            <a:avLst/>
          </a:prstGeom>
          <a:solidFill>
            <a:srgbClr val="F6F8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371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057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32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29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800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6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172200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8580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5438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2296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915401" y="0"/>
            <a:ext cx="5486" cy="6858000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" y="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1" y="914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" y="1828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" y="27432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1" y="36576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1" y="45720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1" y="54864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" y="6400801"/>
            <a:ext cx="9143771" cy="7315"/>
          </a:xfrm>
          <a:prstGeom prst="rect">
            <a:avLst/>
          </a:prstGeom>
          <a:solidFill>
            <a:srgbClr val="EBEF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80060" y="411480"/>
            <a:ext cx="260494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3233D"/>
                </a:solidFill>
                <a:latin typeface="Aptos Display"/>
              </a:rPr>
              <a:t>Главная идея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" y="1051560"/>
            <a:ext cx="4789837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>
                <a:solidFill>
                  <a:srgbClr val="687487"/>
                </a:solidFill>
                <a:latin typeface="Aptos"/>
              </a:rPr>
              <a:t>ОГЭ — не старт подготовки, а результат системной работы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48640" y="1645920"/>
            <a:ext cx="54864" cy="3291840"/>
          </a:xfrm>
          <a:prstGeom prst="rect">
            <a:avLst/>
          </a:prstGeom>
          <a:solidFill>
            <a:srgbClr val="2B5C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20090" y="1810513"/>
            <a:ext cx="2744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решать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варианты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Формировать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умения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,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которые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позволяют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ученику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справляться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с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незнакомой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задачей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2918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291840" y="1645920"/>
            <a:ext cx="54864" cy="3291840"/>
          </a:xfrm>
          <a:prstGeom prst="rect">
            <a:avLst/>
          </a:prstGeom>
          <a:solidFill>
            <a:srgbClr val="37B4C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463290" y="1810512"/>
            <a:ext cx="3191258" cy="9130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3233D"/>
                </a:solidFill>
                <a:latin typeface="Aptos"/>
              </a:rPr>
              <a:t>Не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«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натаскивать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»</a:t>
            </a:r>
          </a:p>
          <a:p>
            <a:pPr>
              <a:spcBef>
                <a:spcPts val="800"/>
              </a:spcBef>
            </a:pPr>
            <a:r>
              <a:rPr sz="1200" dirty="0" err="1">
                <a:solidFill>
                  <a:srgbClr val="253041"/>
                </a:solidFill>
                <a:latin typeface="Aptos"/>
              </a:rPr>
              <a:t>Учить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читать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условие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моделировать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выбирать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способ</a:t>
            </a:r>
            <a:r>
              <a:rPr sz="1200" dirty="0">
                <a:solidFill>
                  <a:srgbClr val="253041"/>
                </a:solidFill>
                <a:latin typeface="Aptos"/>
              </a:rPr>
              <a:t>,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проверять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 и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объяснять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35040" y="1645920"/>
            <a:ext cx="25374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2E8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035040" y="1645920"/>
            <a:ext cx="54864" cy="3291840"/>
          </a:xfrm>
          <a:prstGeom prst="rect">
            <a:avLst/>
          </a:prstGeom>
          <a:solidFill>
            <a:srgbClr val="EEB5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06490" y="1810513"/>
            <a:ext cx="262437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>
                <a:solidFill>
                  <a:srgbClr val="13233D"/>
                </a:solidFill>
                <a:latin typeface="Aptos"/>
              </a:rPr>
              <a:t>А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выстраивать</a:t>
            </a:r>
            <a:r>
              <a:rPr sz="1600" b="1" dirty="0">
                <a:solidFill>
                  <a:srgbClr val="13233D"/>
                </a:solidFill>
                <a:latin typeface="Aptos"/>
              </a:rPr>
              <a:t> </a:t>
            </a:r>
            <a:r>
              <a:rPr sz="1600" b="1" dirty="0" err="1">
                <a:solidFill>
                  <a:srgbClr val="13233D"/>
                </a:solidFill>
                <a:latin typeface="Aptos"/>
              </a:rPr>
              <a:t>систему</a:t>
            </a:r>
            <a:endParaRPr sz="1600" b="1" dirty="0">
              <a:solidFill>
                <a:srgbClr val="13233D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>
                <a:solidFill>
                  <a:srgbClr val="253041"/>
                </a:solidFill>
                <a:latin typeface="Aptos"/>
              </a:rPr>
              <a:t>5 → 6 → 7 → 8 → 9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класс</a:t>
            </a:r>
            <a:r>
              <a:rPr sz="1200" dirty="0">
                <a:solidFill>
                  <a:srgbClr val="253041"/>
                </a:solidFill>
                <a:latin typeface="Aptos"/>
              </a:rPr>
              <a:t>: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err="1" smtClean="0">
                <a:solidFill>
                  <a:srgbClr val="253041"/>
                </a:solidFill>
                <a:latin typeface="Aptos"/>
              </a:rPr>
              <a:t>фундамент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применение</a:t>
            </a:r>
            <a:r>
              <a:rPr sz="1200" dirty="0">
                <a:solidFill>
                  <a:srgbClr val="253041"/>
                </a:solidFill>
                <a:latin typeface="Aptos"/>
              </a:rPr>
              <a:t> </a:t>
            </a:r>
            <a:endParaRPr lang="ru-RU" sz="1200" dirty="0" smtClean="0">
              <a:solidFill>
                <a:srgbClr val="253041"/>
              </a:solidFill>
              <a:latin typeface="Aptos"/>
            </a:endParaRPr>
          </a:p>
          <a:p>
            <a:pPr>
              <a:spcBef>
                <a:spcPts val="800"/>
              </a:spcBef>
            </a:pPr>
            <a:r>
              <a:rPr sz="1200" dirty="0" smtClean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 smtClean="0">
                <a:solidFill>
                  <a:srgbClr val="253041"/>
                </a:solidFill>
                <a:latin typeface="Aptos"/>
              </a:rPr>
              <a:t>диагностика</a:t>
            </a:r>
            <a:r>
              <a:rPr sz="1200" dirty="0" smtClean="0">
                <a:solidFill>
                  <a:srgbClr val="253041"/>
                </a:solidFill>
                <a:latin typeface="Aptos"/>
              </a:rPr>
              <a:t> </a:t>
            </a:r>
            <a:r>
              <a:rPr sz="1200" dirty="0">
                <a:solidFill>
                  <a:srgbClr val="253041"/>
                </a:solidFill>
                <a:latin typeface="Aptos"/>
              </a:rPr>
              <a:t>→ </a:t>
            </a:r>
            <a:r>
              <a:rPr sz="1200" dirty="0" err="1">
                <a:solidFill>
                  <a:srgbClr val="253041"/>
                </a:solidFill>
                <a:latin typeface="Aptos"/>
              </a:rPr>
              <a:t>экзамен</a:t>
            </a:r>
            <a:r>
              <a:rPr sz="1200" dirty="0">
                <a:solidFill>
                  <a:srgbClr val="253041"/>
                </a:solidFill>
                <a:latin typeface="Aptos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29454" y="6446520"/>
            <a:ext cx="24878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87487"/>
                </a:solidFill>
              </a:rPr>
              <a:t>2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D58C6F6D-8969-437C-BE40-4C7AE71B61E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ED4E8FE-525E-4825-842D-83B4DC1608DF}"/>
              </a:ext>
            </a:extLst>
          </p:cNvPr>
          <p:cNvSpPr txBox="1">
            <a:spLocks/>
          </p:cNvSpPr>
          <p:nvPr/>
        </p:nvSpPr>
        <p:spPr>
          <a:xfrm>
            <a:off x="1973655" y="463141"/>
            <a:ext cx="6907109" cy="1157429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9B4A07"/>
                </a:solidFill>
                <a:latin typeface="Bookman Old Style" pitchFamily="18" charset="0"/>
              </a:rPr>
              <a:t>Карта математических дефицитов</a:t>
            </a:r>
            <a:endParaRPr lang="ru-RU" sz="2400" b="1" dirty="0">
              <a:solidFill>
                <a:srgbClr val="9B4A07"/>
              </a:solidFill>
              <a:latin typeface="Bookman Old Style" pitchFamily="18" charset="0"/>
            </a:endParaRPr>
          </a:p>
        </p:txBody>
      </p:sp>
      <p:graphicFrame>
        <p:nvGraphicFramePr>
          <p:cNvPr id="42" name="Схема 41"/>
          <p:cNvGraphicFramePr/>
          <p:nvPr/>
        </p:nvGraphicFramePr>
        <p:xfrm>
          <a:off x="1557196" y="1086417"/>
          <a:ext cx="7586804" cy="5178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5851</TotalTime>
  <Words>1310</Words>
  <Application>Microsoft Office PowerPoint</Application>
  <PresentationFormat>Экран (4:3)</PresentationFormat>
  <Paragraphs>319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Слайд 1</vt:lpstr>
      <vt:lpstr>Главная идея </vt:lpstr>
      <vt:lpstr>Лестница подготовки</vt:lpstr>
      <vt:lpstr>5 класс – формируем фундамент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Конструктор индивидуальных математических заданий</vt:lpstr>
      <vt:lpstr>Конструктор индивидуальных математических заданий</vt:lpstr>
      <vt:lpstr>Конструктор индивидуальных математических заданий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Умные тренажеры (индивидуальные карточки, скайсмарт – класс)</vt:lpstr>
      <vt:lpstr>Развитие  межполушарного взаимодействия</vt:lpstr>
      <vt:lpstr>Видеоразминки</vt:lpstr>
      <vt:lpstr>Видеоразминки</vt:lpstr>
      <vt:lpstr>30 способов опроса на уроке</vt:lpstr>
      <vt:lpstr>Участие в олимпиадах по математике</vt:lpstr>
      <vt:lpstr>Проектная деятельность </vt:lpstr>
      <vt:lpstr>Полезные сайты </vt:lpstr>
      <vt:lpstr>Полезные сайты </vt:lpstr>
      <vt:lpstr>Полезные сайты </vt:lpstr>
      <vt:lpstr>Полезные сайты 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102</cp:revision>
  <dcterms:created xsi:type="dcterms:W3CDTF">2022-10-23T10:07:02Z</dcterms:created>
  <dcterms:modified xsi:type="dcterms:W3CDTF">2026-08-25T19:47:03Z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6</vt:i4>
  </property>
</Properties>
</file>