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slideLayouts/slideLayout11.xml" ContentType="application/vnd.openxmlformats-officedocument.presentationml.slideLayout+xml"/>
  <Override PartName="/ppt/theme/theme11.xml" ContentType="application/vnd.openxmlformats-officedocument.theme+xml"/>
  <Override PartName="/ppt/slideLayouts/slideLayout12.xml" ContentType="application/vnd.openxmlformats-officedocument.presentationml.slideLayout+xml"/>
  <Override PartName="/ppt/theme/theme12.xml" ContentType="application/vnd.openxmlformats-officedocument.theme+xml"/>
  <Override PartName="/ppt/slideLayouts/slideLayout13.xml" ContentType="application/vnd.openxmlformats-officedocument.presentationml.slideLayout+xml"/>
  <Override PartName="/ppt/theme/theme13.xml" ContentType="application/vnd.openxmlformats-officedocument.theme+xml"/>
  <Override PartName="/ppt/slideLayouts/slideLayout14.xml" ContentType="application/vnd.openxmlformats-officedocument.presentationml.slideLayout+xml"/>
  <Override PartName="/ppt/theme/theme14.xml" ContentType="application/vnd.openxmlformats-officedocument.theme+xml"/>
  <Override PartName="/ppt/slideLayouts/slideLayout15.xml" ContentType="application/vnd.openxmlformats-officedocument.presentationml.slideLayout+xml"/>
  <Override PartName="/ppt/theme/theme15.xml" ContentType="application/vnd.openxmlformats-officedocument.theme+xml"/>
  <Override PartName="/ppt/slideLayouts/slideLayout16.xml" ContentType="application/vnd.openxmlformats-officedocument.presentationml.slideLayout+xml"/>
  <Override PartName="/ppt/theme/theme1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  <p:sldMasterId id="2147483658" r:id="rId6"/>
    <p:sldMasterId id="2147483660" r:id="rId7"/>
    <p:sldMasterId id="2147483662" r:id="rId8"/>
    <p:sldMasterId id="2147483664" r:id="rId9"/>
    <p:sldMasterId id="2147483666" r:id="rId10"/>
    <p:sldMasterId id="2147483668" r:id="rId11"/>
    <p:sldMasterId id="2147483672" r:id="rId12"/>
    <p:sldMasterId id="2147483676" r:id="rId13"/>
    <p:sldMasterId id="2147483678" r:id="rId14"/>
    <p:sldMasterId id="2147483680" r:id="rId15"/>
    <p:sldMasterId id="2147483682" r:id="rId16"/>
  </p:sldMasterIdLst>
  <p:sldIdLst>
    <p:sldId id="256" r:id="rId17"/>
    <p:sldId id="257" r:id="rId18"/>
    <p:sldId id="258" r:id="rId19"/>
    <p:sldId id="259" r:id="rId20"/>
    <p:sldId id="272" r:id="rId21"/>
    <p:sldId id="260" r:id="rId22"/>
    <p:sldId id="273" r:id="rId23"/>
    <p:sldId id="271" r:id="rId24"/>
    <p:sldId id="274" r:id="rId25"/>
    <p:sldId id="275" r:id="rId26"/>
    <p:sldId id="276" r:id="rId27"/>
  </p:sldIdLst>
  <p:sldSz cx="12193588" cy="68580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354" y="-4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2.xml"/><Relationship Id="rId26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5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4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8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7.xml"/><Relationship Id="rId28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3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6.xml"/><Relationship Id="rId27" Type="http://schemas.openxmlformats.org/officeDocument/2006/relationships/slide" Target="slides/slide11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5AF58A7-FCCE-4BA3-B4E7-C6E98A04283B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3"/>
          </p:nvPr>
        </p:nvSpPr>
        <p:spPr/>
        <p:txBody>
          <a:bodyPr/>
          <a:lstStyle/>
          <a:p>
            <a:fld id="{F589EEEE-7A10-4F8C-9EB0-6EA9D26C49E1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6"/>
          </p:nvPr>
        </p:nvSpPr>
        <p:spPr/>
        <p:txBody>
          <a:bodyPr/>
          <a:lstStyle/>
          <a:p>
            <a:fld id="{7F5DE345-6ACE-4C2D-A829-63AC6EA93918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Обычный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3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2"/>
          </p:nvPr>
        </p:nvSpPr>
        <p:spPr/>
        <p:txBody>
          <a:bodyPr/>
          <a:lstStyle/>
          <a:p>
            <a:fld id="{5E9C9893-F5EF-4A32-9F7C-8B2917CFECFF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Обычный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3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8"/>
          </p:nvPr>
        </p:nvSpPr>
        <p:spPr/>
        <p:txBody>
          <a:bodyPr/>
          <a:lstStyle/>
          <a:p>
            <a:fld id="{D09F323F-25A5-4FE7-99C8-A0F9939DF823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Обычный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41"/>
          </p:nvPr>
        </p:nvSpPr>
        <p:spPr/>
        <p:txBody>
          <a:bodyPr/>
          <a:lstStyle/>
          <a:p>
            <a:fld id="{D5CDC891-49D4-4F2C-9195-61B4027C3ABB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4"/>
          </p:nvPr>
        </p:nvSpPr>
        <p:spPr/>
        <p:txBody>
          <a:bodyPr/>
          <a:lstStyle/>
          <a:p>
            <a:fld id="{A6BCD0B9-FD6E-4C3D-938E-F451D0439BB7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7"/>
          </p:nvPr>
        </p:nvSpPr>
        <p:spPr/>
        <p:txBody>
          <a:bodyPr/>
          <a:lstStyle/>
          <a:p>
            <a:fld id="{27440A68-A148-4E5B-875B-B13C583EF067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F33AF3F0-68F1-4A93-8D1E-1A499CB3BC69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6F03E30F-7DCB-4F35-A52F-2D13C239B5D1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our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6D54BDB4-7C52-4177-B395-0F1A21899160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Обыч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F6AABFE8-722D-411A-83C0-70115D848B0B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1020212C-B868-47CC-AF25-7FE94A531611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0"/>
          </p:nvPr>
        </p:nvSpPr>
        <p:spPr/>
        <p:txBody>
          <a:bodyPr/>
          <a:lstStyle/>
          <a:p>
            <a:fld id="{8A43935A-5B69-4730-BD34-314B78D21594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2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2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3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14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15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16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160" cy="1249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</a:rPr>
              <a:t>Для правки текста заглавия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ftr" idx="1"/>
          </p:nvPr>
        </p:nvSpPr>
        <p:spPr>
          <a:xfrm>
            <a:off x="2082960" y="4237560"/>
            <a:ext cx="1925640" cy="238680"/>
          </a:xfrm>
          <a:prstGeom prst="rect">
            <a:avLst/>
          </a:prstGeom>
          <a:noFill/>
          <a:ln w="0">
            <a:noFill/>
          </a:ln>
        </p:spPr>
        <p:txBody>
          <a:bodyPr lIns="60840" tIns="30600" rIns="60840" bIns="306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no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nos"/>
              </a:rPr>
              <a:t>&lt;нижний колонтитул&gt;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sldNum" idx="2"/>
          </p:nvPr>
        </p:nvSpPr>
        <p:spPr>
          <a:xfrm>
            <a:off x="4369320" y="4237560"/>
            <a:ext cx="1417680" cy="238680"/>
          </a:xfrm>
          <a:prstGeom prst="rect">
            <a:avLst/>
          </a:prstGeom>
          <a:noFill/>
          <a:ln w="0">
            <a:noFill/>
          </a:ln>
        </p:spPr>
        <p:txBody>
          <a:bodyPr lIns="60840" tIns="30600" rIns="60840" bIns="306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8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D4998F8-0C6A-4936-A498-43A752E46D7F}" type="slidenum">
              <a:rPr lang="ru-RU" sz="8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ru-RU" sz="800" b="0" strike="noStrike" spc="-1">
              <a:solidFill>
                <a:srgbClr val="000000"/>
              </a:solidFill>
              <a:latin typeface="Tinos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dt" idx="3"/>
          </p:nvPr>
        </p:nvSpPr>
        <p:spPr>
          <a:xfrm>
            <a:off x="304920" y="4237560"/>
            <a:ext cx="1417680" cy="238680"/>
          </a:xfrm>
          <a:prstGeom prst="rect">
            <a:avLst/>
          </a:prstGeom>
          <a:noFill/>
          <a:ln w="0">
            <a:noFill/>
          </a:ln>
        </p:spPr>
        <p:txBody>
          <a:bodyPr lIns="60840" tIns="30600" rIns="60840" bIns="306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nos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nos"/>
              </a:rPr>
              <a:t>&lt;дата/время&gt;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XO Orie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XO Orie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XO Orie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ftr" idx="22"/>
          </p:nvPr>
        </p:nvSpPr>
        <p:spPr>
          <a:xfrm>
            <a:off x="2082960" y="4237560"/>
            <a:ext cx="1925640" cy="238680"/>
          </a:xfrm>
          <a:prstGeom prst="rect">
            <a:avLst/>
          </a:prstGeom>
          <a:noFill/>
          <a:ln w="0">
            <a:noFill/>
          </a:ln>
        </p:spPr>
        <p:txBody>
          <a:bodyPr lIns="60840" tIns="30600" rIns="60840" bIns="306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no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nos"/>
              </a:rPr>
              <a:t>&lt;нижний колонтитул&gt;</a:t>
            </a:r>
          </a:p>
        </p:txBody>
      </p:sp>
      <p:sp>
        <p:nvSpPr>
          <p:cNvPr id="52" name="PlaceHolder 2"/>
          <p:cNvSpPr>
            <a:spLocks noGrp="1"/>
          </p:cNvSpPr>
          <p:nvPr>
            <p:ph type="sldNum" idx="23"/>
          </p:nvPr>
        </p:nvSpPr>
        <p:spPr>
          <a:xfrm>
            <a:off x="4369320" y="4237560"/>
            <a:ext cx="1417680" cy="238680"/>
          </a:xfrm>
          <a:prstGeom prst="rect">
            <a:avLst/>
          </a:prstGeom>
          <a:noFill/>
          <a:ln w="0">
            <a:noFill/>
          </a:ln>
        </p:spPr>
        <p:txBody>
          <a:bodyPr lIns="60840" tIns="30600" rIns="60840" bIns="306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8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F59481CD-DA6F-4F55-AE0B-77131680BF2A}" type="slidenum">
              <a:rPr lang="ru-RU" sz="8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ru-RU" sz="800" b="0" strike="noStrike" spc="-1">
              <a:solidFill>
                <a:srgbClr val="000000"/>
              </a:solidFill>
              <a:latin typeface="Tinos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dt" idx="24"/>
          </p:nvPr>
        </p:nvSpPr>
        <p:spPr>
          <a:xfrm>
            <a:off x="304920" y="4237560"/>
            <a:ext cx="1417680" cy="238680"/>
          </a:xfrm>
          <a:prstGeom prst="rect">
            <a:avLst/>
          </a:prstGeom>
          <a:noFill/>
          <a:ln w="0">
            <a:noFill/>
          </a:ln>
        </p:spPr>
        <p:txBody>
          <a:bodyPr lIns="60840" tIns="30600" rIns="60840" bIns="306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nos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nos"/>
              </a:rPr>
              <a:t>&lt;дата/время&gt;</a:t>
            </a:r>
          </a:p>
        </p:txBody>
      </p:sp>
      <p:sp>
        <p:nvSpPr>
          <p:cNvPr id="54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XO Oriel"/>
              </a:rPr>
              <a:t>Для правки текста заглавия щёлкните мышью</a:t>
            </a:r>
          </a:p>
        </p:txBody>
      </p:sp>
      <p:sp>
        <p:nvSpPr>
          <p:cNvPr id="55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XO Orie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XO Orie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XO Orie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/>
    <p:bodyStyle/>
    <p:otherStyle/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160" cy="1249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</a:rPr>
              <a:t>Для правки текста заглавия щёлкните мышью</a:t>
            </a:r>
          </a:p>
        </p:txBody>
      </p:sp>
      <p:sp>
        <p:nvSpPr>
          <p:cNvPr id="57" name="PlaceHolder 2"/>
          <p:cNvSpPr>
            <a:spLocks noGrp="1"/>
          </p:cNvSpPr>
          <p:nvPr>
            <p:ph type="ftr" idx="25"/>
          </p:nvPr>
        </p:nvSpPr>
        <p:spPr>
          <a:xfrm>
            <a:off x="2082960" y="4237560"/>
            <a:ext cx="1925640" cy="238680"/>
          </a:xfrm>
          <a:prstGeom prst="rect">
            <a:avLst/>
          </a:prstGeom>
          <a:noFill/>
          <a:ln w="0">
            <a:noFill/>
          </a:ln>
        </p:spPr>
        <p:txBody>
          <a:bodyPr lIns="60840" tIns="30600" rIns="60840" bIns="306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no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nos"/>
              </a:rPr>
              <a:t>&lt;нижний колонтитул&gt;</a:t>
            </a:r>
          </a:p>
        </p:txBody>
      </p:sp>
      <p:sp>
        <p:nvSpPr>
          <p:cNvPr id="58" name="PlaceHolder 3"/>
          <p:cNvSpPr>
            <a:spLocks noGrp="1"/>
          </p:cNvSpPr>
          <p:nvPr>
            <p:ph type="sldNum" idx="26"/>
          </p:nvPr>
        </p:nvSpPr>
        <p:spPr>
          <a:xfrm>
            <a:off x="4369320" y="4237560"/>
            <a:ext cx="1417680" cy="238680"/>
          </a:xfrm>
          <a:prstGeom prst="rect">
            <a:avLst/>
          </a:prstGeom>
          <a:noFill/>
          <a:ln w="0">
            <a:noFill/>
          </a:ln>
        </p:spPr>
        <p:txBody>
          <a:bodyPr lIns="60840" tIns="30600" rIns="60840" bIns="306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8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7A12ACAA-9DDF-4C02-B967-ABE4FB541EEE}" type="slidenum">
              <a:rPr lang="ru-RU" sz="8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ru-RU" sz="800" b="0" strike="noStrike" spc="-1">
              <a:solidFill>
                <a:srgbClr val="000000"/>
              </a:solidFill>
              <a:latin typeface="Tinos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dt" idx="27"/>
          </p:nvPr>
        </p:nvSpPr>
        <p:spPr>
          <a:xfrm>
            <a:off x="304920" y="4237560"/>
            <a:ext cx="1417680" cy="238680"/>
          </a:xfrm>
          <a:prstGeom prst="rect">
            <a:avLst/>
          </a:prstGeom>
          <a:noFill/>
          <a:ln w="0">
            <a:noFill/>
          </a:ln>
        </p:spPr>
        <p:txBody>
          <a:bodyPr lIns="60840" tIns="30600" rIns="60840" bIns="306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nos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nos"/>
              </a:rPr>
              <a:t>&lt;дата/время&gt;</a:t>
            </a:r>
          </a:p>
        </p:txBody>
      </p:sp>
      <p:sp>
        <p:nvSpPr>
          <p:cNvPr id="60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XO Orie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XO Orie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XO Orie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/>
    <p:bodyStyle/>
    <p:otherStyle/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160" cy="1249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</a:rPr>
              <a:t>Для правки текста заглавия щёлкните мышью</a:t>
            </a: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16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</a:rPr>
              <a:t>Седьмой уровень структуры</a:t>
            </a:r>
          </a:p>
        </p:txBody>
      </p:sp>
      <p:sp>
        <p:nvSpPr>
          <p:cNvPr id="69" name="PlaceHolder 3"/>
          <p:cNvSpPr>
            <a:spLocks noGrp="1"/>
          </p:cNvSpPr>
          <p:nvPr>
            <p:ph type="ftr" idx="31"/>
          </p:nvPr>
        </p:nvSpPr>
        <p:spPr>
          <a:xfrm>
            <a:off x="2082960" y="4237560"/>
            <a:ext cx="1925640" cy="238680"/>
          </a:xfrm>
          <a:prstGeom prst="rect">
            <a:avLst/>
          </a:prstGeom>
          <a:noFill/>
          <a:ln w="0">
            <a:noFill/>
          </a:ln>
        </p:spPr>
        <p:txBody>
          <a:bodyPr lIns="60840" tIns="30600" rIns="60840" bIns="306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no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nos"/>
              </a:rPr>
              <a:t>&lt;нижний колонтитул&gt;</a:t>
            </a:r>
          </a:p>
        </p:txBody>
      </p:sp>
      <p:sp>
        <p:nvSpPr>
          <p:cNvPr id="70" name="PlaceHolder 4"/>
          <p:cNvSpPr>
            <a:spLocks noGrp="1"/>
          </p:cNvSpPr>
          <p:nvPr>
            <p:ph type="sldNum" idx="32"/>
          </p:nvPr>
        </p:nvSpPr>
        <p:spPr>
          <a:xfrm>
            <a:off x="4369320" y="4237560"/>
            <a:ext cx="1417680" cy="238680"/>
          </a:xfrm>
          <a:prstGeom prst="rect">
            <a:avLst/>
          </a:prstGeom>
          <a:noFill/>
          <a:ln w="0">
            <a:noFill/>
          </a:ln>
        </p:spPr>
        <p:txBody>
          <a:bodyPr lIns="60840" tIns="30600" rIns="60840" bIns="306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8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C73138D6-6436-4525-9F89-AF4F03C00D3A}" type="slidenum">
              <a:rPr lang="ru-RU" sz="8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ru-RU" sz="800" b="0" strike="noStrike" spc="-1">
              <a:solidFill>
                <a:srgbClr val="000000"/>
              </a:solidFill>
              <a:latin typeface="Tinos"/>
            </a:endParaRPr>
          </a:p>
        </p:txBody>
      </p:sp>
      <p:sp>
        <p:nvSpPr>
          <p:cNvPr id="71" name="PlaceHolder 5"/>
          <p:cNvSpPr>
            <a:spLocks noGrp="1"/>
          </p:cNvSpPr>
          <p:nvPr>
            <p:ph type="dt" idx="33"/>
          </p:nvPr>
        </p:nvSpPr>
        <p:spPr>
          <a:xfrm>
            <a:off x="304920" y="4237560"/>
            <a:ext cx="1417680" cy="238680"/>
          </a:xfrm>
          <a:prstGeom prst="rect">
            <a:avLst/>
          </a:prstGeom>
          <a:noFill/>
          <a:ln w="0">
            <a:noFill/>
          </a:ln>
        </p:spPr>
        <p:txBody>
          <a:bodyPr lIns="60840" tIns="30600" rIns="60840" bIns="306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nos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nos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/>
    <p:bodyStyle/>
    <p:otherStyle/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160" cy="1249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</a:rPr>
              <a:t>Для правки текста заглавия щёлкните мышью</a:t>
            </a:r>
          </a:p>
        </p:txBody>
      </p:sp>
      <p:sp>
        <p:nvSpPr>
          <p:cNvPr id="80" name="PlaceHolder 2"/>
          <p:cNvSpPr>
            <a:spLocks noGrp="1"/>
          </p:cNvSpPr>
          <p:nvPr>
            <p:ph type="ftr" idx="37"/>
          </p:nvPr>
        </p:nvSpPr>
        <p:spPr>
          <a:xfrm>
            <a:off x="2082960" y="4237560"/>
            <a:ext cx="1925640" cy="238680"/>
          </a:xfrm>
          <a:prstGeom prst="rect">
            <a:avLst/>
          </a:prstGeom>
          <a:noFill/>
          <a:ln w="0">
            <a:noFill/>
          </a:ln>
        </p:spPr>
        <p:txBody>
          <a:bodyPr lIns="60840" tIns="30600" rIns="60840" bIns="306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no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nos"/>
              </a:rPr>
              <a:t>&lt;нижний колонтитул&gt;</a:t>
            </a:r>
          </a:p>
        </p:txBody>
      </p:sp>
      <p:sp>
        <p:nvSpPr>
          <p:cNvPr id="81" name="PlaceHolder 3"/>
          <p:cNvSpPr>
            <a:spLocks noGrp="1"/>
          </p:cNvSpPr>
          <p:nvPr>
            <p:ph type="sldNum" idx="38"/>
          </p:nvPr>
        </p:nvSpPr>
        <p:spPr>
          <a:xfrm>
            <a:off x="4369320" y="4237560"/>
            <a:ext cx="1417680" cy="238680"/>
          </a:xfrm>
          <a:prstGeom prst="rect">
            <a:avLst/>
          </a:prstGeom>
          <a:noFill/>
          <a:ln w="0">
            <a:noFill/>
          </a:ln>
        </p:spPr>
        <p:txBody>
          <a:bodyPr lIns="60840" tIns="30600" rIns="60840" bIns="306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8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1412F9D0-AB52-4788-8B73-3379F7C035E8}" type="slidenum">
              <a:rPr lang="ru-RU" sz="8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ru-RU" sz="800" b="0" strike="noStrike" spc="-1">
              <a:solidFill>
                <a:srgbClr val="000000"/>
              </a:solidFill>
              <a:latin typeface="Tinos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 type="dt" idx="39"/>
          </p:nvPr>
        </p:nvSpPr>
        <p:spPr>
          <a:xfrm>
            <a:off x="304920" y="4237560"/>
            <a:ext cx="1417680" cy="238680"/>
          </a:xfrm>
          <a:prstGeom prst="rect">
            <a:avLst/>
          </a:prstGeom>
          <a:noFill/>
          <a:ln w="0">
            <a:noFill/>
          </a:ln>
        </p:spPr>
        <p:txBody>
          <a:bodyPr lIns="60840" tIns="30600" rIns="60840" bIns="306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nos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nos"/>
              </a:rPr>
              <a:t>&lt;дата/время&gt;</a:t>
            </a:r>
          </a:p>
        </p:txBody>
      </p:sp>
      <p:sp>
        <p:nvSpPr>
          <p:cNvPr id="83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XO Orie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XO Orie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XO Orie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/>
    <p:bodyStyle/>
    <p:otherStyle/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160" cy="1249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</a:rPr>
              <a:t>Для правки текста заглавия щёлкните мышью</a:t>
            </a:r>
          </a:p>
        </p:txBody>
      </p:sp>
      <p:sp>
        <p:nvSpPr>
          <p:cNvPr id="87" name="PlaceHolder 2"/>
          <p:cNvSpPr>
            <a:spLocks noGrp="1"/>
          </p:cNvSpPr>
          <p:nvPr>
            <p:ph type="ftr" idx="40"/>
          </p:nvPr>
        </p:nvSpPr>
        <p:spPr>
          <a:xfrm>
            <a:off x="2082960" y="4237560"/>
            <a:ext cx="1925640" cy="238680"/>
          </a:xfrm>
          <a:prstGeom prst="rect">
            <a:avLst/>
          </a:prstGeom>
          <a:noFill/>
          <a:ln w="0">
            <a:noFill/>
          </a:ln>
        </p:spPr>
        <p:txBody>
          <a:bodyPr lIns="60840" tIns="30600" rIns="60840" bIns="306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no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nos"/>
              </a:rPr>
              <a:t>&lt;нижний колонтитул&gt;</a:t>
            </a:r>
          </a:p>
        </p:txBody>
      </p:sp>
      <p:sp>
        <p:nvSpPr>
          <p:cNvPr id="88" name="PlaceHolder 3"/>
          <p:cNvSpPr>
            <a:spLocks noGrp="1"/>
          </p:cNvSpPr>
          <p:nvPr>
            <p:ph type="sldNum" idx="41"/>
          </p:nvPr>
        </p:nvSpPr>
        <p:spPr>
          <a:xfrm>
            <a:off x="4369320" y="4237560"/>
            <a:ext cx="1417680" cy="238680"/>
          </a:xfrm>
          <a:prstGeom prst="rect">
            <a:avLst/>
          </a:prstGeom>
          <a:noFill/>
          <a:ln w="0">
            <a:noFill/>
          </a:ln>
        </p:spPr>
        <p:txBody>
          <a:bodyPr lIns="60840" tIns="30600" rIns="60840" bIns="306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8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997DD201-E0D8-4CA4-AAC1-F28817D47FC2}" type="slidenum">
              <a:rPr lang="ru-RU" sz="8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ru-RU" sz="800" b="0" strike="noStrike" spc="-1">
              <a:solidFill>
                <a:srgbClr val="000000"/>
              </a:solidFill>
              <a:latin typeface="Tinos"/>
            </a:endParaRPr>
          </a:p>
        </p:txBody>
      </p:sp>
      <p:sp>
        <p:nvSpPr>
          <p:cNvPr id="89" name="PlaceHolder 4"/>
          <p:cNvSpPr>
            <a:spLocks noGrp="1"/>
          </p:cNvSpPr>
          <p:nvPr>
            <p:ph type="dt" idx="42"/>
          </p:nvPr>
        </p:nvSpPr>
        <p:spPr>
          <a:xfrm>
            <a:off x="304920" y="4237560"/>
            <a:ext cx="1417680" cy="238680"/>
          </a:xfrm>
          <a:prstGeom prst="rect">
            <a:avLst/>
          </a:prstGeom>
          <a:noFill/>
          <a:ln w="0">
            <a:noFill/>
          </a:ln>
        </p:spPr>
        <p:txBody>
          <a:bodyPr lIns="60840" tIns="30600" rIns="60840" bIns="306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nos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nos"/>
              </a:rPr>
              <a:t>&lt;дата/время&gt;</a:t>
            </a:r>
          </a:p>
        </p:txBody>
      </p:sp>
      <p:sp>
        <p:nvSpPr>
          <p:cNvPr id="90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XO Orie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XO Orie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XO Orie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xStyles>
    <p:titleStyle/>
    <p:bodyStyle/>
    <p:otherStyle/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ftr" idx="43"/>
          </p:nvPr>
        </p:nvSpPr>
        <p:spPr>
          <a:xfrm>
            <a:off x="2082960" y="4237560"/>
            <a:ext cx="1925640" cy="238680"/>
          </a:xfrm>
          <a:prstGeom prst="rect">
            <a:avLst/>
          </a:prstGeom>
          <a:noFill/>
          <a:ln w="0">
            <a:noFill/>
          </a:ln>
        </p:spPr>
        <p:txBody>
          <a:bodyPr lIns="60840" tIns="30600" rIns="60840" bIns="306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no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nos"/>
              </a:rPr>
              <a:t>&lt;нижний колонтитул&gt;</a:t>
            </a:r>
          </a:p>
        </p:txBody>
      </p:sp>
      <p:sp>
        <p:nvSpPr>
          <p:cNvPr id="94" name="PlaceHolder 2"/>
          <p:cNvSpPr>
            <a:spLocks noGrp="1"/>
          </p:cNvSpPr>
          <p:nvPr>
            <p:ph type="sldNum" idx="44"/>
          </p:nvPr>
        </p:nvSpPr>
        <p:spPr>
          <a:xfrm>
            <a:off x="4369320" y="4237560"/>
            <a:ext cx="1417680" cy="238680"/>
          </a:xfrm>
          <a:prstGeom prst="rect">
            <a:avLst/>
          </a:prstGeom>
          <a:noFill/>
          <a:ln w="0">
            <a:noFill/>
          </a:ln>
        </p:spPr>
        <p:txBody>
          <a:bodyPr lIns="60840" tIns="30600" rIns="60840" bIns="306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8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6BF77825-45D1-4AFD-88A6-24B1B35AEED2}" type="slidenum">
              <a:rPr lang="ru-RU" sz="8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ru-RU" sz="800" b="0" strike="noStrike" spc="-1">
              <a:solidFill>
                <a:srgbClr val="000000"/>
              </a:solidFill>
              <a:latin typeface="Tinos"/>
            </a:endParaRPr>
          </a:p>
        </p:txBody>
      </p:sp>
      <p:sp>
        <p:nvSpPr>
          <p:cNvPr id="95" name="PlaceHolder 3"/>
          <p:cNvSpPr>
            <a:spLocks noGrp="1"/>
          </p:cNvSpPr>
          <p:nvPr>
            <p:ph type="dt" idx="45"/>
          </p:nvPr>
        </p:nvSpPr>
        <p:spPr>
          <a:xfrm>
            <a:off x="304920" y="4237560"/>
            <a:ext cx="1417680" cy="238680"/>
          </a:xfrm>
          <a:prstGeom prst="rect">
            <a:avLst/>
          </a:prstGeom>
          <a:noFill/>
          <a:ln w="0">
            <a:noFill/>
          </a:ln>
        </p:spPr>
        <p:txBody>
          <a:bodyPr lIns="60840" tIns="30600" rIns="60840" bIns="306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nos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nos"/>
              </a:rPr>
              <a:t>&lt;дата/время&gt;</a:t>
            </a:r>
          </a:p>
        </p:txBody>
      </p:sp>
      <p:sp>
        <p:nvSpPr>
          <p:cNvPr id="96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XO Oriel"/>
              </a:rPr>
              <a:t>Для правки текста заглавия щёлкните мышью</a:t>
            </a:r>
          </a:p>
        </p:txBody>
      </p:sp>
      <p:sp>
        <p:nvSpPr>
          <p:cNvPr id="97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XO Orie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XO Orie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XO Orie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txStyles>
    <p:titleStyle/>
    <p:bodyStyle/>
    <p:otherStyle/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ftr" idx="46"/>
          </p:nvPr>
        </p:nvSpPr>
        <p:spPr>
          <a:xfrm>
            <a:off x="2082960" y="4237560"/>
            <a:ext cx="1925640" cy="238680"/>
          </a:xfrm>
          <a:prstGeom prst="rect">
            <a:avLst/>
          </a:prstGeom>
          <a:noFill/>
          <a:ln w="0">
            <a:noFill/>
          </a:ln>
        </p:spPr>
        <p:txBody>
          <a:bodyPr lIns="60840" tIns="30600" rIns="60840" bIns="306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no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nos"/>
              </a:rPr>
              <a:t>&lt;нижний колонтитул&gt;</a:t>
            </a:r>
          </a:p>
        </p:txBody>
      </p:sp>
      <p:sp>
        <p:nvSpPr>
          <p:cNvPr id="99" name="PlaceHolder 2"/>
          <p:cNvSpPr>
            <a:spLocks noGrp="1"/>
          </p:cNvSpPr>
          <p:nvPr>
            <p:ph type="sldNum" idx="47"/>
          </p:nvPr>
        </p:nvSpPr>
        <p:spPr>
          <a:xfrm>
            <a:off x="4369320" y="4237560"/>
            <a:ext cx="1417680" cy="238680"/>
          </a:xfrm>
          <a:prstGeom prst="rect">
            <a:avLst/>
          </a:prstGeom>
          <a:noFill/>
          <a:ln w="0">
            <a:noFill/>
          </a:ln>
        </p:spPr>
        <p:txBody>
          <a:bodyPr lIns="60840" tIns="30600" rIns="60840" bIns="306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8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B1343C77-00D0-42A1-B01D-06D5A2F5409C}" type="slidenum">
              <a:rPr lang="ru-RU" sz="8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ru-RU" sz="800" b="0" strike="noStrike" spc="-1">
              <a:solidFill>
                <a:srgbClr val="000000"/>
              </a:solidFill>
              <a:latin typeface="Tinos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 type="dt" idx="48"/>
          </p:nvPr>
        </p:nvSpPr>
        <p:spPr>
          <a:xfrm>
            <a:off x="304920" y="4237560"/>
            <a:ext cx="1417680" cy="238680"/>
          </a:xfrm>
          <a:prstGeom prst="rect">
            <a:avLst/>
          </a:prstGeom>
          <a:noFill/>
          <a:ln w="0">
            <a:noFill/>
          </a:ln>
        </p:spPr>
        <p:txBody>
          <a:bodyPr lIns="60840" tIns="30600" rIns="60840" bIns="306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nos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nos"/>
              </a:rPr>
              <a:t>&lt;дата/время&gt;</a:t>
            </a:r>
          </a:p>
        </p:txBody>
      </p:sp>
      <p:sp>
        <p:nvSpPr>
          <p:cNvPr id="101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XO Oriel"/>
              </a:rPr>
              <a:t>Для правки текста заглавия щёлкните мышью</a:t>
            </a:r>
          </a:p>
        </p:txBody>
      </p:sp>
      <p:sp>
        <p:nvSpPr>
          <p:cNvPr id="102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XO Orie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XO Orie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XO Orie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ftr" idx="4"/>
          </p:nvPr>
        </p:nvSpPr>
        <p:spPr>
          <a:xfrm>
            <a:off x="2082960" y="4237560"/>
            <a:ext cx="1925640" cy="238680"/>
          </a:xfrm>
          <a:prstGeom prst="rect">
            <a:avLst/>
          </a:prstGeom>
          <a:noFill/>
          <a:ln w="0">
            <a:noFill/>
          </a:ln>
        </p:spPr>
        <p:txBody>
          <a:bodyPr lIns="60840" tIns="30600" rIns="60840" bIns="306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no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nos"/>
              </a:rPr>
              <a:t>&lt;нижний колонтитул&gt;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sldNum" idx="5"/>
          </p:nvPr>
        </p:nvSpPr>
        <p:spPr>
          <a:xfrm>
            <a:off x="4369320" y="4237560"/>
            <a:ext cx="1417680" cy="238680"/>
          </a:xfrm>
          <a:prstGeom prst="rect">
            <a:avLst/>
          </a:prstGeom>
          <a:noFill/>
          <a:ln w="0">
            <a:noFill/>
          </a:ln>
        </p:spPr>
        <p:txBody>
          <a:bodyPr lIns="60840" tIns="30600" rIns="60840" bIns="306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8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D5C0D420-0A5C-4F5A-B6B9-2B29AB25E6EF}" type="slidenum">
              <a:rPr lang="ru-RU" sz="8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ru-RU" sz="800" b="0" strike="noStrike" spc="-1">
              <a:solidFill>
                <a:srgbClr val="000000"/>
              </a:solidFill>
              <a:latin typeface="Tinos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dt" idx="6"/>
          </p:nvPr>
        </p:nvSpPr>
        <p:spPr>
          <a:xfrm>
            <a:off x="304920" y="4237560"/>
            <a:ext cx="1417680" cy="238680"/>
          </a:xfrm>
          <a:prstGeom prst="rect">
            <a:avLst/>
          </a:prstGeom>
          <a:noFill/>
          <a:ln w="0">
            <a:noFill/>
          </a:ln>
        </p:spPr>
        <p:txBody>
          <a:bodyPr lIns="60840" tIns="30600" rIns="60840" bIns="306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nos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nos"/>
              </a:rPr>
              <a:t>&lt;дата/время&gt;</a:t>
            </a:r>
          </a:p>
        </p:txBody>
      </p:sp>
      <p:sp>
        <p:nvSpPr>
          <p:cNvPr id="10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XO Oriel"/>
              </a:rPr>
              <a:t>Для правки текста заглавия щёлкните мышью</a:t>
            </a: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XO Orie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XO Orie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XO Orie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ftr" idx="7"/>
          </p:nvPr>
        </p:nvSpPr>
        <p:spPr>
          <a:xfrm>
            <a:off x="2082960" y="4237560"/>
            <a:ext cx="1925640" cy="238680"/>
          </a:xfrm>
          <a:prstGeom prst="rect">
            <a:avLst/>
          </a:prstGeom>
          <a:noFill/>
          <a:ln w="0">
            <a:noFill/>
          </a:ln>
        </p:spPr>
        <p:txBody>
          <a:bodyPr lIns="60840" tIns="30600" rIns="60840" bIns="306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no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nos"/>
              </a:rPr>
              <a:t>&lt;нижний колонтитул&gt;</a:t>
            </a:r>
          </a:p>
        </p:txBody>
      </p:sp>
      <p:sp>
        <p:nvSpPr>
          <p:cNvPr id="13" name="PlaceHolder 2"/>
          <p:cNvSpPr>
            <a:spLocks noGrp="1"/>
          </p:cNvSpPr>
          <p:nvPr>
            <p:ph type="sldNum" idx="8"/>
          </p:nvPr>
        </p:nvSpPr>
        <p:spPr>
          <a:xfrm>
            <a:off x="4369320" y="4237560"/>
            <a:ext cx="1417680" cy="238680"/>
          </a:xfrm>
          <a:prstGeom prst="rect">
            <a:avLst/>
          </a:prstGeom>
          <a:noFill/>
          <a:ln w="0">
            <a:noFill/>
          </a:ln>
        </p:spPr>
        <p:txBody>
          <a:bodyPr lIns="60840" tIns="30600" rIns="60840" bIns="306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8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B5844B34-0619-4B18-A5C0-A5042B6A9C4D}" type="slidenum">
              <a:rPr lang="ru-RU" sz="8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ru-RU" sz="800" b="0" strike="noStrike" spc="-1">
              <a:solidFill>
                <a:srgbClr val="000000"/>
              </a:solidFill>
              <a:latin typeface="Tinos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dt" idx="9"/>
          </p:nvPr>
        </p:nvSpPr>
        <p:spPr>
          <a:xfrm>
            <a:off x="304920" y="4237560"/>
            <a:ext cx="1417680" cy="238680"/>
          </a:xfrm>
          <a:prstGeom prst="rect">
            <a:avLst/>
          </a:prstGeom>
          <a:noFill/>
          <a:ln w="0">
            <a:noFill/>
          </a:ln>
        </p:spPr>
        <p:txBody>
          <a:bodyPr lIns="60840" tIns="30600" rIns="60840" bIns="306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nos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nos"/>
              </a:rPr>
              <a:t>&lt;дата/время&gt;</a:t>
            </a:r>
          </a:p>
        </p:txBody>
      </p:sp>
      <p:sp>
        <p:nvSpPr>
          <p:cNvPr id="15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XO Oriel"/>
              </a:rPr>
              <a:t>Для правки текста заглавия щёлкните мышью</a:t>
            </a:r>
          </a:p>
        </p:txBody>
      </p:sp>
      <p:sp>
        <p:nvSpPr>
          <p:cNvPr id="1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XO Orie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XO Orie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XO Orie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XO Oriel"/>
              </a:rPr>
              <a:t>Для правки текста заглавия щёлкните мышью</a:t>
            </a: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XO Orie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XO Orie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XO Orie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XO Oriel"/>
              </a:rPr>
              <a:t>Для правки текста заглавия щёлкните мышью</a:t>
            </a: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XO Orie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XO Orie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XO Orie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/>
    <p:bodyStyle/>
    <p:otherStyle/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160" cy="1249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</a:rPr>
              <a:t>Для правки текста заглавия щёлкните мышью</a:t>
            </a: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16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</a:rPr>
              <a:t>Седьмой уровень структуры</a:t>
            </a:r>
          </a:p>
        </p:txBody>
      </p:sp>
      <p:sp>
        <p:nvSpPr>
          <p:cNvPr id="23" name="PlaceHolder 3"/>
          <p:cNvSpPr>
            <a:spLocks noGrp="1"/>
          </p:cNvSpPr>
          <p:nvPr>
            <p:ph type="ftr" idx="10"/>
          </p:nvPr>
        </p:nvSpPr>
        <p:spPr>
          <a:xfrm>
            <a:off x="2082960" y="4237560"/>
            <a:ext cx="1925640" cy="238680"/>
          </a:xfrm>
          <a:prstGeom prst="rect">
            <a:avLst/>
          </a:prstGeom>
          <a:noFill/>
          <a:ln w="0">
            <a:noFill/>
          </a:ln>
        </p:spPr>
        <p:txBody>
          <a:bodyPr lIns="60840" tIns="30600" rIns="60840" bIns="306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no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nos"/>
              </a:rPr>
              <a:t>&lt;нижний колонтитул&gt;</a:t>
            </a:r>
          </a:p>
        </p:txBody>
      </p:sp>
      <p:sp>
        <p:nvSpPr>
          <p:cNvPr id="24" name="PlaceHolder 4"/>
          <p:cNvSpPr>
            <a:spLocks noGrp="1"/>
          </p:cNvSpPr>
          <p:nvPr>
            <p:ph type="sldNum" idx="11"/>
          </p:nvPr>
        </p:nvSpPr>
        <p:spPr>
          <a:xfrm>
            <a:off x="4369320" y="4237560"/>
            <a:ext cx="1417680" cy="238680"/>
          </a:xfrm>
          <a:prstGeom prst="rect">
            <a:avLst/>
          </a:prstGeom>
          <a:noFill/>
          <a:ln w="0">
            <a:noFill/>
          </a:ln>
        </p:spPr>
        <p:txBody>
          <a:bodyPr lIns="60840" tIns="30600" rIns="60840" bIns="306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8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A5AC8C2B-CE18-4705-83CF-286C03041D4E}" type="slidenum">
              <a:rPr lang="ru-RU" sz="8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ru-RU" sz="800" b="0" strike="noStrike" spc="-1">
              <a:solidFill>
                <a:srgbClr val="000000"/>
              </a:solidFill>
              <a:latin typeface="Tinos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 type="dt" idx="12"/>
          </p:nvPr>
        </p:nvSpPr>
        <p:spPr>
          <a:xfrm>
            <a:off x="304920" y="4237560"/>
            <a:ext cx="1417680" cy="238680"/>
          </a:xfrm>
          <a:prstGeom prst="rect">
            <a:avLst/>
          </a:prstGeom>
          <a:noFill/>
          <a:ln w="0">
            <a:noFill/>
          </a:ln>
        </p:spPr>
        <p:txBody>
          <a:bodyPr lIns="60840" tIns="30600" rIns="60840" bIns="306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nos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nos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/>
    <p:bodyStyle/>
    <p:otherStyle/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160" cy="1249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</a:rPr>
              <a:t>Для правки текста заглавия щёлкните мышью</a:t>
            </a: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</a:rPr>
              <a:t>Седьмой уровень структуры</a:t>
            </a: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6232320" y="1604520"/>
            <a:ext cx="53542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</a:rPr>
              <a:t>Седьмой уровень структуры</a:t>
            </a:r>
          </a:p>
        </p:txBody>
      </p:sp>
      <p:sp>
        <p:nvSpPr>
          <p:cNvPr id="31" name="PlaceHolder 4"/>
          <p:cNvSpPr>
            <a:spLocks noGrp="1"/>
          </p:cNvSpPr>
          <p:nvPr>
            <p:ph type="ftr" idx="13"/>
          </p:nvPr>
        </p:nvSpPr>
        <p:spPr>
          <a:xfrm>
            <a:off x="2082960" y="4237560"/>
            <a:ext cx="1925640" cy="238680"/>
          </a:xfrm>
          <a:prstGeom prst="rect">
            <a:avLst/>
          </a:prstGeom>
          <a:noFill/>
          <a:ln w="0">
            <a:noFill/>
          </a:ln>
        </p:spPr>
        <p:txBody>
          <a:bodyPr lIns="60840" tIns="30600" rIns="60840" bIns="306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no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nos"/>
              </a:rPr>
              <a:t>&lt;нижний колонтитул&gt;</a:t>
            </a:r>
          </a:p>
        </p:txBody>
      </p:sp>
      <p:sp>
        <p:nvSpPr>
          <p:cNvPr id="32" name="PlaceHolder 5"/>
          <p:cNvSpPr>
            <a:spLocks noGrp="1"/>
          </p:cNvSpPr>
          <p:nvPr>
            <p:ph type="sldNum" idx="14"/>
          </p:nvPr>
        </p:nvSpPr>
        <p:spPr>
          <a:xfrm>
            <a:off x="4369320" y="4237560"/>
            <a:ext cx="1417680" cy="238680"/>
          </a:xfrm>
          <a:prstGeom prst="rect">
            <a:avLst/>
          </a:prstGeom>
          <a:noFill/>
          <a:ln w="0">
            <a:noFill/>
          </a:ln>
        </p:spPr>
        <p:txBody>
          <a:bodyPr lIns="60840" tIns="30600" rIns="60840" bIns="306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8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28090234-D875-4BFB-BFA6-72A826D56879}" type="slidenum">
              <a:rPr lang="ru-RU" sz="8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ru-RU" sz="800" b="0" strike="noStrike" spc="-1">
              <a:solidFill>
                <a:srgbClr val="000000"/>
              </a:solidFill>
              <a:latin typeface="Tinos"/>
            </a:endParaRPr>
          </a:p>
        </p:txBody>
      </p:sp>
      <p:sp>
        <p:nvSpPr>
          <p:cNvPr id="33" name="PlaceHolder 6"/>
          <p:cNvSpPr>
            <a:spLocks noGrp="1"/>
          </p:cNvSpPr>
          <p:nvPr>
            <p:ph type="dt" idx="15"/>
          </p:nvPr>
        </p:nvSpPr>
        <p:spPr>
          <a:xfrm>
            <a:off x="304920" y="4237560"/>
            <a:ext cx="1417680" cy="238680"/>
          </a:xfrm>
          <a:prstGeom prst="rect">
            <a:avLst/>
          </a:prstGeom>
          <a:noFill/>
          <a:ln w="0">
            <a:noFill/>
          </a:ln>
        </p:spPr>
        <p:txBody>
          <a:bodyPr lIns="60840" tIns="30600" rIns="60840" bIns="306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nos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nos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/>
    <p:bodyStyle/>
    <p:otherStyle/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ftr" idx="16"/>
          </p:nvPr>
        </p:nvSpPr>
        <p:spPr>
          <a:xfrm>
            <a:off x="2082960" y="4237560"/>
            <a:ext cx="1925640" cy="238680"/>
          </a:xfrm>
          <a:prstGeom prst="rect">
            <a:avLst/>
          </a:prstGeom>
          <a:noFill/>
          <a:ln w="0">
            <a:noFill/>
          </a:ln>
        </p:spPr>
        <p:txBody>
          <a:bodyPr lIns="60840" tIns="30600" rIns="60840" bIns="306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no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nos"/>
              </a:rPr>
              <a:t>&lt;нижний колонтитул&gt;</a:t>
            </a:r>
          </a:p>
        </p:txBody>
      </p:sp>
      <p:sp>
        <p:nvSpPr>
          <p:cNvPr id="38" name="PlaceHolder 2"/>
          <p:cNvSpPr>
            <a:spLocks noGrp="1"/>
          </p:cNvSpPr>
          <p:nvPr>
            <p:ph type="sldNum" idx="17"/>
          </p:nvPr>
        </p:nvSpPr>
        <p:spPr>
          <a:xfrm>
            <a:off x="4369320" y="4237560"/>
            <a:ext cx="1417680" cy="238680"/>
          </a:xfrm>
          <a:prstGeom prst="rect">
            <a:avLst/>
          </a:prstGeom>
          <a:noFill/>
          <a:ln w="0">
            <a:noFill/>
          </a:ln>
        </p:spPr>
        <p:txBody>
          <a:bodyPr lIns="60840" tIns="30600" rIns="60840" bIns="306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8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D84B5D24-1B9A-4EF0-8BD4-408A509FC9A2}" type="slidenum">
              <a:rPr lang="ru-RU" sz="8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ru-RU" sz="800" b="0" strike="noStrike" spc="-1">
              <a:solidFill>
                <a:srgbClr val="000000"/>
              </a:solidFill>
              <a:latin typeface="Tinos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dt" idx="18"/>
          </p:nvPr>
        </p:nvSpPr>
        <p:spPr>
          <a:xfrm>
            <a:off x="304920" y="4237560"/>
            <a:ext cx="1417680" cy="238680"/>
          </a:xfrm>
          <a:prstGeom prst="rect">
            <a:avLst/>
          </a:prstGeom>
          <a:noFill/>
          <a:ln w="0">
            <a:noFill/>
          </a:ln>
        </p:spPr>
        <p:txBody>
          <a:bodyPr lIns="60840" tIns="30600" rIns="60840" bIns="306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nos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nos"/>
              </a:rPr>
              <a:t>&lt;дата/время&gt;</a:t>
            </a:r>
          </a:p>
        </p:txBody>
      </p:sp>
      <p:sp>
        <p:nvSpPr>
          <p:cNvPr id="40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XO Oriel"/>
              </a:rPr>
              <a:t>Для правки текста заглавия щёлкните мышью</a:t>
            </a:r>
          </a:p>
        </p:txBody>
      </p:sp>
      <p:sp>
        <p:nvSpPr>
          <p:cNvPr id="41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XO Orie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XO Orie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XO Orie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/>
    <p:bodyStyle/>
    <p:otherStyle/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160" cy="1249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</a:rPr>
              <a:t>Для правки текста заглавия щёлкните мышью</a:t>
            </a: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</a:rPr>
              <a:t>Седьмой уровень структуры</a:t>
            </a:r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6232320" y="1604520"/>
            <a:ext cx="53542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XO Oriel"/>
              </a:rPr>
              <a:t>Седьмой уровень структуры</a:t>
            </a:r>
          </a:p>
        </p:txBody>
      </p:sp>
      <p:sp>
        <p:nvSpPr>
          <p:cNvPr id="45" name="PlaceHolder 4"/>
          <p:cNvSpPr>
            <a:spLocks noGrp="1"/>
          </p:cNvSpPr>
          <p:nvPr>
            <p:ph type="ftr" idx="19"/>
          </p:nvPr>
        </p:nvSpPr>
        <p:spPr>
          <a:xfrm>
            <a:off x="2082960" y="4237560"/>
            <a:ext cx="1925640" cy="238680"/>
          </a:xfrm>
          <a:prstGeom prst="rect">
            <a:avLst/>
          </a:prstGeom>
          <a:noFill/>
          <a:ln w="0">
            <a:noFill/>
          </a:ln>
        </p:spPr>
        <p:txBody>
          <a:bodyPr lIns="60840" tIns="30600" rIns="60840" bIns="306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no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nos"/>
              </a:rPr>
              <a:t>&lt;нижний колонтитул&gt;</a:t>
            </a:r>
          </a:p>
        </p:txBody>
      </p:sp>
      <p:sp>
        <p:nvSpPr>
          <p:cNvPr id="46" name="PlaceHolder 5"/>
          <p:cNvSpPr>
            <a:spLocks noGrp="1"/>
          </p:cNvSpPr>
          <p:nvPr>
            <p:ph type="sldNum" idx="20"/>
          </p:nvPr>
        </p:nvSpPr>
        <p:spPr>
          <a:xfrm>
            <a:off x="4369320" y="4237560"/>
            <a:ext cx="1417680" cy="238680"/>
          </a:xfrm>
          <a:prstGeom prst="rect">
            <a:avLst/>
          </a:prstGeom>
          <a:noFill/>
          <a:ln w="0">
            <a:noFill/>
          </a:ln>
        </p:spPr>
        <p:txBody>
          <a:bodyPr lIns="60840" tIns="30600" rIns="60840" bIns="306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8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81CA2762-55FF-42CD-827D-02808D5C9FE6}" type="slidenum">
              <a:rPr lang="ru-RU" sz="8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ru-RU" sz="800" b="0" strike="noStrike" spc="-1">
              <a:solidFill>
                <a:srgbClr val="000000"/>
              </a:solidFill>
              <a:latin typeface="Tinos"/>
            </a:endParaRPr>
          </a:p>
        </p:txBody>
      </p:sp>
      <p:sp>
        <p:nvSpPr>
          <p:cNvPr id="47" name="PlaceHolder 6"/>
          <p:cNvSpPr>
            <a:spLocks noGrp="1"/>
          </p:cNvSpPr>
          <p:nvPr>
            <p:ph type="dt" idx="21"/>
          </p:nvPr>
        </p:nvSpPr>
        <p:spPr>
          <a:xfrm>
            <a:off x="304920" y="4237560"/>
            <a:ext cx="1417680" cy="238680"/>
          </a:xfrm>
          <a:prstGeom prst="rect">
            <a:avLst/>
          </a:prstGeom>
          <a:noFill/>
          <a:ln w="0">
            <a:noFill/>
          </a:ln>
        </p:spPr>
        <p:txBody>
          <a:bodyPr lIns="60840" tIns="30600" rIns="60840" bIns="306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nos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nos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jpe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roup 2"/>
          <p:cNvGrpSpPr/>
          <p:nvPr/>
        </p:nvGrpSpPr>
        <p:grpSpPr>
          <a:xfrm>
            <a:off x="9455400" y="5760000"/>
            <a:ext cx="3144960" cy="3144600"/>
            <a:chOff x="9455400" y="5760000"/>
            <a:chExt cx="3144960" cy="3144600"/>
          </a:xfrm>
        </p:grpSpPr>
        <p:sp>
          <p:nvSpPr>
            <p:cNvPr id="104" name="Freeform 3"/>
            <p:cNvSpPr/>
            <p:nvPr/>
          </p:nvSpPr>
          <p:spPr>
            <a:xfrm>
              <a:off x="9455400" y="5760000"/>
              <a:ext cx="3144960" cy="3144600"/>
            </a:xfrm>
            <a:custGeom>
              <a:avLst/>
              <a:gdLst>
                <a:gd name="textAreaLeft" fmla="*/ 0 w 3144960"/>
                <a:gd name="textAreaRight" fmla="*/ 3149640 w 3144960"/>
                <a:gd name="textAreaTop" fmla="*/ 0 h 3144600"/>
                <a:gd name="textAreaBottom" fmla="*/ 3149280 h 314460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noFill/>
            <a:ln w="952500" cap="sq">
              <a:solidFill>
                <a:srgbClr val="08377C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FFFFFF"/>
                </a:solidFill>
                <a:latin typeface="XO Oriel"/>
              </a:endParaRPr>
            </a:p>
          </p:txBody>
        </p:sp>
        <p:sp>
          <p:nvSpPr>
            <p:cNvPr id="105" name="TextBox 4"/>
            <p:cNvSpPr/>
            <p:nvPr/>
          </p:nvSpPr>
          <p:spPr>
            <a:xfrm>
              <a:off x="9750600" y="5870880"/>
              <a:ext cx="2554560" cy="27385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ctr" defTabSz="914400">
                <a:lnSpc>
                  <a:spcPts val="1772"/>
                </a:lnSpc>
              </a:pPr>
              <a:endParaRPr lang="ru-RU" sz="1800" b="0" strike="noStrike" spc="-1">
                <a:solidFill>
                  <a:schemeClr val="dk1"/>
                </a:solidFill>
                <a:latin typeface="Calibri"/>
              </a:endParaRPr>
            </a:p>
          </p:txBody>
        </p:sp>
      </p:grpSp>
      <p:sp>
        <p:nvSpPr>
          <p:cNvPr id="106" name="TextBox 6"/>
          <p:cNvSpPr/>
          <p:nvPr/>
        </p:nvSpPr>
        <p:spPr>
          <a:xfrm>
            <a:off x="9525960" y="692280"/>
            <a:ext cx="1137960" cy="434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1726"/>
              </a:lnSpc>
            </a:pPr>
            <a:endParaRPr lang="ru-RU" sz="1800" b="0" strike="noStrike" spc="-1">
              <a:solidFill>
                <a:srgbClr val="000000"/>
              </a:solidFill>
              <a:latin typeface="XO Oriel"/>
            </a:endParaRPr>
          </a:p>
        </p:txBody>
      </p:sp>
      <p:grpSp>
        <p:nvGrpSpPr>
          <p:cNvPr id="107" name="Group 9"/>
          <p:cNvGrpSpPr/>
          <p:nvPr/>
        </p:nvGrpSpPr>
        <p:grpSpPr>
          <a:xfrm>
            <a:off x="2160000" y="88560"/>
            <a:ext cx="7470720" cy="7470000"/>
            <a:chOff x="2160000" y="88560"/>
            <a:chExt cx="7470720" cy="7470000"/>
          </a:xfrm>
        </p:grpSpPr>
        <p:sp>
          <p:nvSpPr>
            <p:cNvPr id="108" name="Freeform 10"/>
            <p:cNvSpPr/>
            <p:nvPr/>
          </p:nvSpPr>
          <p:spPr>
            <a:xfrm>
              <a:off x="2160000" y="88560"/>
              <a:ext cx="7470720" cy="7470000"/>
            </a:xfrm>
            <a:custGeom>
              <a:avLst/>
              <a:gdLst>
                <a:gd name="textAreaLeft" fmla="*/ 0 w 7470720"/>
                <a:gd name="textAreaRight" fmla="*/ 7475400 w 7470720"/>
                <a:gd name="textAreaTop" fmla="*/ 0 h 7470000"/>
                <a:gd name="textAreaBottom" fmla="*/ 7474680 h 7470000"/>
              </a:gdLst>
              <a:ahLst/>
              <a:cxnLst/>
              <a:rect l="textAreaLeft" t="textAreaTop" r="textAreaRight" b="textAreaBottom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 rotWithShape="0">
              <a:blip r:embed="rId2">
                <a:alphaModFix amt="49000"/>
              </a:blip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XO Oriel"/>
              </a:endParaRPr>
            </a:p>
          </p:txBody>
        </p:sp>
      </p:grpSp>
      <p:grpSp>
        <p:nvGrpSpPr>
          <p:cNvPr id="109" name="Group 11"/>
          <p:cNvGrpSpPr/>
          <p:nvPr/>
        </p:nvGrpSpPr>
        <p:grpSpPr>
          <a:xfrm>
            <a:off x="4875840" y="1455480"/>
            <a:ext cx="3220560" cy="3220200"/>
            <a:chOff x="4875840" y="1455480"/>
            <a:chExt cx="3220560" cy="3220200"/>
          </a:xfrm>
        </p:grpSpPr>
        <p:sp>
          <p:nvSpPr>
            <p:cNvPr id="110" name="Freeform 12"/>
            <p:cNvSpPr/>
            <p:nvPr/>
          </p:nvSpPr>
          <p:spPr>
            <a:xfrm>
              <a:off x="4875840" y="1455480"/>
              <a:ext cx="3220560" cy="3220200"/>
            </a:xfrm>
            <a:custGeom>
              <a:avLst/>
              <a:gdLst>
                <a:gd name="textAreaLeft" fmla="*/ 0 w 3220560"/>
                <a:gd name="textAreaRight" fmla="*/ 3225240 w 3220560"/>
                <a:gd name="textAreaTop" fmla="*/ 0 h 3220200"/>
                <a:gd name="textAreaBottom" fmla="*/ 3224880 h 322020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XO Oriel"/>
              </a:endParaRPr>
            </a:p>
          </p:txBody>
        </p:sp>
        <p:sp>
          <p:nvSpPr>
            <p:cNvPr id="111" name="TextBox 13"/>
            <p:cNvSpPr/>
            <p:nvPr/>
          </p:nvSpPr>
          <p:spPr>
            <a:xfrm>
              <a:off x="5178240" y="1568880"/>
              <a:ext cx="2615760" cy="2804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ctr" defTabSz="914400">
                <a:lnSpc>
                  <a:spcPts val="1772"/>
                </a:lnSpc>
              </a:pPr>
              <a:endParaRPr lang="ru-RU" sz="1800" b="0" strike="noStrike" spc="-1">
                <a:solidFill>
                  <a:schemeClr val="dk1"/>
                </a:solidFill>
                <a:latin typeface="Calibri"/>
              </a:endParaRPr>
            </a:p>
          </p:txBody>
        </p:sp>
      </p:grpSp>
      <p:grpSp>
        <p:nvGrpSpPr>
          <p:cNvPr id="112" name="Group 17"/>
          <p:cNvGrpSpPr/>
          <p:nvPr/>
        </p:nvGrpSpPr>
        <p:grpSpPr>
          <a:xfrm>
            <a:off x="-372960" y="-540720"/>
            <a:ext cx="1221840" cy="1221840"/>
            <a:chOff x="-372960" y="-540720"/>
            <a:chExt cx="1221840" cy="1221840"/>
          </a:xfrm>
        </p:grpSpPr>
        <p:sp>
          <p:nvSpPr>
            <p:cNvPr id="113" name="Freeform 18"/>
            <p:cNvSpPr/>
            <p:nvPr/>
          </p:nvSpPr>
          <p:spPr>
            <a:xfrm>
              <a:off x="-372960" y="-540720"/>
              <a:ext cx="1221840" cy="1221840"/>
            </a:xfrm>
            <a:custGeom>
              <a:avLst/>
              <a:gdLst>
                <a:gd name="textAreaLeft" fmla="*/ 0 w 1221840"/>
                <a:gd name="textAreaRight" fmla="*/ 1226520 w 1221840"/>
                <a:gd name="textAreaTop" fmla="*/ 0 h 1221840"/>
                <a:gd name="textAreaBottom" fmla="*/ 1226520 h 122184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8377C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FFFFFF"/>
                </a:solidFill>
                <a:latin typeface="XO Oriel"/>
              </a:endParaRPr>
            </a:p>
          </p:txBody>
        </p:sp>
        <p:sp>
          <p:nvSpPr>
            <p:cNvPr id="114" name="TextBox 19"/>
            <p:cNvSpPr/>
            <p:nvPr/>
          </p:nvSpPr>
          <p:spPr>
            <a:xfrm>
              <a:off x="-258120" y="-483120"/>
              <a:ext cx="991800" cy="1049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 algn="ctr" defTabSz="914400">
                <a:lnSpc>
                  <a:spcPts val="2052"/>
                </a:lnSpc>
              </a:pPr>
              <a:endParaRPr lang="ru-RU" sz="1800" b="0" strike="noStrike" spc="-1">
                <a:solidFill>
                  <a:schemeClr val="dk1"/>
                </a:solidFill>
                <a:latin typeface="Calibri"/>
              </a:endParaRPr>
            </a:p>
          </p:txBody>
        </p:sp>
      </p:grpSp>
      <p:sp>
        <p:nvSpPr>
          <p:cNvPr id="115" name="Freeform 32"/>
          <p:cNvSpPr/>
          <p:nvPr/>
        </p:nvSpPr>
        <p:spPr>
          <a:xfrm>
            <a:off x="-253440" y="-180000"/>
            <a:ext cx="3309840" cy="3416040"/>
          </a:xfrm>
          <a:custGeom>
            <a:avLst/>
            <a:gdLst>
              <a:gd name="textAreaLeft" fmla="*/ 0 w 3309840"/>
              <a:gd name="textAreaRight" fmla="*/ 3314520 w 3309840"/>
              <a:gd name="textAreaTop" fmla="*/ 0 h 3416040"/>
              <a:gd name="textAreaBottom" fmla="*/ 3420720 h 3416040"/>
            </a:gdLst>
            <a:ahLst/>
            <a:cxnLst/>
            <a:rect l="textAreaLeft" t="textAreaTop" r="textAreaRight" b="textAreaBottom"/>
            <a:pathLst>
              <a:path w="2810504" h="2810504">
                <a:moveTo>
                  <a:pt x="0" y="0"/>
                </a:moveTo>
                <a:lnTo>
                  <a:pt x="2810504" y="0"/>
                </a:lnTo>
                <a:lnTo>
                  <a:pt x="2810504" y="2810504"/>
                </a:lnTo>
                <a:lnTo>
                  <a:pt x="0" y="281050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16" name="Прямоугольник 19"/>
          <p:cNvSpPr/>
          <p:nvPr/>
        </p:nvSpPr>
        <p:spPr>
          <a:xfrm>
            <a:off x="0" y="1352520"/>
            <a:ext cx="8388360" cy="759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4400" b="1" strike="noStrike" spc="-1">
                <a:solidFill>
                  <a:srgbClr val="002060"/>
                </a:solidFill>
                <a:latin typeface="Georgia"/>
              </a:rPr>
              <a:t> </a:t>
            </a:r>
            <a:endParaRPr lang="ru-RU" sz="44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17" name="PlaceHolder 1"/>
          <p:cNvSpPr>
            <a:spLocks noGrp="1"/>
          </p:cNvSpPr>
          <p:nvPr>
            <p:ph type="subTitle"/>
          </p:nvPr>
        </p:nvSpPr>
        <p:spPr>
          <a:xfrm>
            <a:off x="0" y="1440000"/>
            <a:ext cx="11689200" cy="4319280"/>
          </a:xfrm>
          <a:prstGeom prst="rect">
            <a:avLst/>
          </a:prstGeom>
          <a:noFill/>
          <a:ln w="0">
            <a:noFill/>
          </a:ln>
          <a:effectLst>
            <a:outerShdw rotWithShape="0">
              <a:srgbClr val="000000"/>
            </a:outerShdw>
          </a:effectLst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4200" b="0" strike="noStrike" spc="-1">
              <a:solidFill>
                <a:srgbClr val="000000"/>
              </a:solidFill>
              <a:latin typeface="XO Oriel"/>
            </a:endParaRPr>
          </a:p>
          <a:p>
            <a:pPr algn="ctr">
              <a:lnSpc>
                <a:spcPct val="100000"/>
              </a:lnSpc>
            </a:pPr>
            <a:r>
              <a:rPr lang="ru-RU" sz="4200" b="1" strike="noStrike" spc="-1">
                <a:solidFill>
                  <a:srgbClr val="052E65"/>
                </a:solidFill>
                <a:latin typeface="XO Thames"/>
              </a:rPr>
              <a:t>26 августа 2026 г.</a:t>
            </a:r>
            <a:endParaRPr lang="ru-RU" sz="4200" b="0" strike="noStrike" spc="-1">
              <a:solidFill>
                <a:srgbClr val="000000"/>
              </a:solidFill>
              <a:latin typeface="XO Oriel"/>
            </a:endParaRPr>
          </a:p>
          <a:p>
            <a:pPr algn="ctr">
              <a:lnSpc>
                <a:spcPct val="100000"/>
              </a:lnSpc>
            </a:pPr>
            <a:r>
              <a:rPr lang="ru-RU" sz="4200" b="1" strike="noStrike" spc="-1">
                <a:solidFill>
                  <a:srgbClr val="052E65"/>
                </a:solidFill>
                <a:latin typeface="XO Thames"/>
              </a:rPr>
              <a:t>Актуальные вопросы преподавания русского языка и литературы в 2026-2027 учебном году: традиции, инновации, </a:t>
            </a:r>
            <a:endParaRPr lang="ru-RU" sz="4200" b="0" strike="noStrike" spc="-1">
              <a:solidFill>
                <a:srgbClr val="000000"/>
              </a:solidFill>
              <a:latin typeface="XO Oriel"/>
            </a:endParaRPr>
          </a:p>
          <a:p>
            <a:pPr algn="ctr">
              <a:lnSpc>
                <a:spcPct val="100000"/>
              </a:lnSpc>
            </a:pPr>
            <a:r>
              <a:rPr lang="ru-RU" sz="4200" b="1" strike="noStrike" spc="-1">
                <a:solidFill>
                  <a:srgbClr val="052E65"/>
                </a:solidFill>
                <a:latin typeface="XO Thames"/>
              </a:rPr>
              <a:t>качество образования.</a:t>
            </a:r>
            <a:endParaRPr lang="ru-RU" sz="4200" b="0" strike="noStrike" spc="-1">
              <a:solidFill>
                <a:srgbClr val="000000"/>
              </a:solidFill>
              <a:latin typeface="XO Oriel"/>
            </a:endParaRPr>
          </a:p>
        </p:txBody>
      </p:sp>
      <p:pic>
        <p:nvPicPr>
          <p:cNvPr id="118" name="Рисунок 117"/>
          <p:cNvPicPr/>
          <p:nvPr/>
        </p:nvPicPr>
        <p:blipFill>
          <a:blip r:embed="rId4"/>
          <a:stretch/>
        </p:blipFill>
        <p:spPr>
          <a:xfrm>
            <a:off x="9900720" y="539640"/>
            <a:ext cx="1990080" cy="19915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TextBox 25"/>
          <p:cNvSpPr/>
          <p:nvPr/>
        </p:nvSpPr>
        <p:spPr>
          <a:xfrm>
            <a:off x="698400" y="4000320"/>
            <a:ext cx="2431800" cy="98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0840" tIns="30600" rIns="60840" bIns="30600" anchor="t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XO Oriel"/>
            </a:endParaRPr>
          </a:p>
        </p:txBody>
      </p:sp>
      <p:pic>
        <p:nvPicPr>
          <p:cNvPr id="159" name="Picture 7"/>
          <p:cNvPicPr/>
          <p:nvPr/>
        </p:nvPicPr>
        <p:blipFill>
          <a:blip r:embed="rId2"/>
          <a:stretch/>
        </p:blipFill>
        <p:spPr>
          <a:xfrm>
            <a:off x="4107240" y="1604520"/>
            <a:ext cx="3973680" cy="3973320"/>
          </a:xfrm>
          <a:prstGeom prst="rect">
            <a:avLst/>
          </a:prstGeom>
          <a:ln w="0">
            <a:noFill/>
          </a:ln>
        </p:spPr>
      </p:pic>
      <p:sp>
        <p:nvSpPr>
          <p:cNvPr id="160" name="Прямоугольник 16"/>
          <p:cNvSpPr/>
          <p:nvPr/>
        </p:nvSpPr>
        <p:spPr>
          <a:xfrm>
            <a:off x="496800" y="244440"/>
            <a:ext cx="1479240" cy="1104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1749625" y="404664"/>
            <a:ext cx="8688910" cy="864096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5400" b="1" spc="-1" dirty="0" smtClean="0">
                <a:solidFill>
                  <a:srgbClr val="000000"/>
                </a:solidFill>
                <a:latin typeface="XO Oriel"/>
              </a:rPr>
              <a:t>Е</a:t>
            </a:r>
            <a:r>
              <a:rPr lang="ru-RU" sz="5400" b="1" strike="noStrike" spc="-1" dirty="0" smtClean="0">
                <a:solidFill>
                  <a:srgbClr val="000000"/>
                </a:solidFill>
                <a:latin typeface="XO Oriel"/>
              </a:rPr>
              <a:t>ГЭ по </a:t>
            </a:r>
            <a:r>
              <a:rPr lang="ru-RU" sz="5400" b="1" spc="-1" dirty="0" smtClean="0">
                <a:solidFill>
                  <a:srgbClr val="000000"/>
                </a:solidFill>
                <a:latin typeface="XO Oriel"/>
              </a:rPr>
              <a:t>литературе</a:t>
            </a:r>
            <a:endParaRPr lang="ru-RU" sz="5400" b="1" strike="noStrike" spc="-1" dirty="0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62" name="Прямоугольник 161"/>
          <p:cNvSpPr/>
          <p:nvPr/>
        </p:nvSpPr>
        <p:spPr>
          <a:xfrm>
            <a:off x="1980000" y="-617760"/>
            <a:ext cx="8096760" cy="3133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2800" b="0" strike="noStrike" spc="-1" dirty="0">
              <a:solidFill>
                <a:srgbClr val="000000"/>
              </a:solidFill>
              <a:latin typeface="XO Oriel"/>
            </a:endParaRPr>
          </a:p>
          <a:p>
            <a:pPr>
              <a:lnSpc>
                <a:spcPct val="100000"/>
              </a:lnSpc>
            </a:pPr>
            <a:endParaRPr lang="ru-RU" sz="2800" b="0" strike="noStrike" spc="-1" dirty="0">
              <a:solidFill>
                <a:srgbClr val="000000"/>
              </a:solidFill>
              <a:latin typeface="XO Oriel"/>
            </a:endParaRPr>
          </a:p>
        </p:txBody>
      </p:sp>
      <p:grpSp>
        <p:nvGrpSpPr>
          <p:cNvPr id="163" name="Group 22"/>
          <p:cNvGrpSpPr/>
          <p:nvPr/>
        </p:nvGrpSpPr>
        <p:grpSpPr>
          <a:xfrm>
            <a:off x="9812520" y="5851800"/>
            <a:ext cx="3144960" cy="3144600"/>
            <a:chOff x="9812520" y="5851800"/>
            <a:chExt cx="3144960" cy="3144600"/>
          </a:xfrm>
        </p:grpSpPr>
        <p:sp>
          <p:nvSpPr>
            <p:cNvPr id="164" name="Freeform 34"/>
            <p:cNvSpPr/>
            <p:nvPr/>
          </p:nvSpPr>
          <p:spPr>
            <a:xfrm>
              <a:off x="9812520" y="5851800"/>
              <a:ext cx="3144960" cy="3144600"/>
            </a:xfrm>
            <a:custGeom>
              <a:avLst/>
              <a:gdLst>
                <a:gd name="textAreaLeft" fmla="*/ 0 w 3144960"/>
                <a:gd name="textAreaRight" fmla="*/ 3149640 w 3144960"/>
                <a:gd name="textAreaTop" fmla="*/ 0 h 3144600"/>
                <a:gd name="textAreaBottom" fmla="*/ 3149280 h 314460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noFill/>
            <a:ln w="952500" cap="sq">
              <a:solidFill>
                <a:srgbClr val="08377C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FFFFFF"/>
                </a:solidFill>
                <a:latin typeface="XO Oriel"/>
              </a:endParaRPr>
            </a:p>
          </p:txBody>
        </p:sp>
        <p:sp>
          <p:nvSpPr>
            <p:cNvPr id="165" name="TextBox 29"/>
            <p:cNvSpPr/>
            <p:nvPr/>
          </p:nvSpPr>
          <p:spPr>
            <a:xfrm>
              <a:off x="10107720" y="5962680"/>
              <a:ext cx="2554560" cy="27385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dk1"/>
                </a:solidFill>
                <a:latin typeface="Calibri"/>
              </a:endParaRPr>
            </a:p>
          </p:txBody>
        </p:sp>
      </p:grpSp>
      <p:pic>
        <p:nvPicPr>
          <p:cNvPr id="166" name="Picture 16"/>
          <p:cNvPicPr/>
          <p:nvPr/>
        </p:nvPicPr>
        <p:blipFill>
          <a:blip r:embed="rId3"/>
          <a:stretch/>
        </p:blipFill>
        <p:spPr>
          <a:xfrm>
            <a:off x="11880" y="0"/>
            <a:ext cx="1796040" cy="1796040"/>
          </a:xfrm>
          <a:prstGeom prst="rect">
            <a:avLst/>
          </a:prstGeom>
          <a:ln w="0">
            <a:noFill/>
          </a:ln>
        </p:spPr>
      </p:pic>
      <p:pic>
        <p:nvPicPr>
          <p:cNvPr id="167" name="Рисунок 166"/>
          <p:cNvPicPr/>
          <p:nvPr/>
        </p:nvPicPr>
        <p:blipFill>
          <a:blip r:embed="rId4"/>
          <a:stretch/>
        </p:blipFill>
        <p:spPr>
          <a:xfrm>
            <a:off x="10621080" y="117000"/>
            <a:ext cx="1454400" cy="1455120"/>
          </a:xfrm>
          <a:prstGeom prst="rect">
            <a:avLst/>
          </a:prstGeom>
          <a:ln w="0">
            <a:noFill/>
          </a:ln>
        </p:spPr>
      </p:pic>
      <p:grpSp>
        <p:nvGrpSpPr>
          <p:cNvPr id="168" name="Group 23"/>
          <p:cNvGrpSpPr/>
          <p:nvPr/>
        </p:nvGrpSpPr>
        <p:grpSpPr>
          <a:xfrm>
            <a:off x="-5312160" y="2814840"/>
            <a:ext cx="7470720" cy="7470000"/>
            <a:chOff x="-5312160" y="2814840"/>
            <a:chExt cx="7470720" cy="7470000"/>
          </a:xfrm>
        </p:grpSpPr>
        <p:sp>
          <p:nvSpPr>
            <p:cNvPr id="169" name="Freeform 38"/>
            <p:cNvSpPr/>
            <p:nvPr/>
          </p:nvSpPr>
          <p:spPr>
            <a:xfrm>
              <a:off x="-5312160" y="2814840"/>
              <a:ext cx="7470720" cy="7470000"/>
            </a:xfrm>
            <a:custGeom>
              <a:avLst/>
              <a:gdLst>
                <a:gd name="textAreaLeft" fmla="*/ 0 w 7470720"/>
                <a:gd name="textAreaRight" fmla="*/ 7475400 w 7470720"/>
                <a:gd name="textAreaTop" fmla="*/ 0 h 7470000"/>
                <a:gd name="textAreaBottom" fmla="*/ 7474680 h 7470000"/>
              </a:gdLst>
              <a:ahLst/>
              <a:cxnLst/>
              <a:rect l="textAreaLeft" t="textAreaTop" r="textAreaRight" b="textAreaBottom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 rotWithShape="0">
              <a:blip r:embed="rId5">
                <a:alphaModFix amt="49000"/>
              </a:blip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XO Oriel"/>
              </a:endParaRPr>
            </a:p>
          </p:txBody>
        </p:sp>
      </p:grpSp>
      <p:sp>
        <p:nvSpPr>
          <p:cNvPr id="170" name="Прямоугольник 169"/>
          <p:cNvSpPr/>
          <p:nvPr/>
        </p:nvSpPr>
        <p:spPr>
          <a:xfrm>
            <a:off x="180000" y="2027880"/>
            <a:ext cx="11697480" cy="4682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  <a:spcBef>
                <a:spcPts val="479"/>
              </a:spcBef>
              <a:tabLst>
                <a:tab pos="0" algn="l"/>
              </a:tabLst>
            </a:pPr>
            <a:endParaRPr lang="ru-RU" sz="2400" b="0" strike="noStrike" spc="-1" dirty="0">
              <a:solidFill>
                <a:srgbClr val="000000"/>
              </a:solidFill>
              <a:latin typeface="XO Oriel"/>
            </a:endParaRPr>
          </a:p>
        </p:txBody>
      </p:sp>
      <p:pic>
        <p:nvPicPr>
          <p:cNvPr id="4098" name="Picture 2" descr="Y:\7. Махитарова М. П\выступление 26.08\Егэ по Лит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290" y="1681545"/>
            <a:ext cx="9117284" cy="4771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2840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TextBox 25"/>
          <p:cNvSpPr/>
          <p:nvPr/>
        </p:nvSpPr>
        <p:spPr>
          <a:xfrm>
            <a:off x="698400" y="4000320"/>
            <a:ext cx="2431800" cy="98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0840" tIns="30600" rIns="60840" bIns="30600" anchor="t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60" name="Прямоугольник 16"/>
          <p:cNvSpPr/>
          <p:nvPr/>
        </p:nvSpPr>
        <p:spPr>
          <a:xfrm>
            <a:off x="496800" y="244440"/>
            <a:ext cx="1479240" cy="1104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1749625" y="404664"/>
            <a:ext cx="8688910" cy="864096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5400" b="1" spc="-1" dirty="0" smtClean="0">
                <a:solidFill>
                  <a:srgbClr val="000000"/>
                </a:solidFill>
                <a:latin typeface="XO Oriel"/>
              </a:rPr>
              <a:t>Рекомендации</a:t>
            </a:r>
            <a:endParaRPr lang="ru-RU" sz="5400" b="1" strike="noStrike" spc="-1" dirty="0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62" name="Прямоугольник 161"/>
          <p:cNvSpPr/>
          <p:nvPr/>
        </p:nvSpPr>
        <p:spPr>
          <a:xfrm>
            <a:off x="1980000" y="-617760"/>
            <a:ext cx="8096760" cy="3133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2800" b="0" strike="noStrike" spc="-1" dirty="0">
              <a:solidFill>
                <a:srgbClr val="000000"/>
              </a:solidFill>
              <a:latin typeface="XO Oriel"/>
            </a:endParaRPr>
          </a:p>
          <a:p>
            <a:pPr>
              <a:lnSpc>
                <a:spcPct val="100000"/>
              </a:lnSpc>
            </a:pPr>
            <a:endParaRPr lang="ru-RU" sz="2800" b="0" strike="noStrike" spc="-1" dirty="0">
              <a:solidFill>
                <a:srgbClr val="000000"/>
              </a:solidFill>
              <a:latin typeface="XO Oriel"/>
            </a:endParaRPr>
          </a:p>
        </p:txBody>
      </p:sp>
      <p:grpSp>
        <p:nvGrpSpPr>
          <p:cNvPr id="163" name="Group 22"/>
          <p:cNvGrpSpPr/>
          <p:nvPr/>
        </p:nvGrpSpPr>
        <p:grpSpPr>
          <a:xfrm>
            <a:off x="9812520" y="5851800"/>
            <a:ext cx="3144960" cy="3144600"/>
            <a:chOff x="9812520" y="5851800"/>
            <a:chExt cx="3144960" cy="3144600"/>
          </a:xfrm>
        </p:grpSpPr>
        <p:sp>
          <p:nvSpPr>
            <p:cNvPr id="164" name="Freeform 34"/>
            <p:cNvSpPr/>
            <p:nvPr/>
          </p:nvSpPr>
          <p:spPr>
            <a:xfrm>
              <a:off x="9812520" y="5851800"/>
              <a:ext cx="3144960" cy="3144600"/>
            </a:xfrm>
            <a:custGeom>
              <a:avLst/>
              <a:gdLst>
                <a:gd name="textAreaLeft" fmla="*/ 0 w 3144960"/>
                <a:gd name="textAreaRight" fmla="*/ 3149640 w 3144960"/>
                <a:gd name="textAreaTop" fmla="*/ 0 h 3144600"/>
                <a:gd name="textAreaBottom" fmla="*/ 3149280 h 314460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noFill/>
            <a:ln w="952500" cap="sq">
              <a:solidFill>
                <a:srgbClr val="08377C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FFFFFF"/>
                </a:solidFill>
                <a:latin typeface="XO Oriel"/>
              </a:endParaRPr>
            </a:p>
          </p:txBody>
        </p:sp>
        <p:sp>
          <p:nvSpPr>
            <p:cNvPr id="165" name="TextBox 29"/>
            <p:cNvSpPr/>
            <p:nvPr/>
          </p:nvSpPr>
          <p:spPr>
            <a:xfrm>
              <a:off x="10107720" y="5962680"/>
              <a:ext cx="2554560" cy="27385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dk1"/>
                </a:solidFill>
                <a:latin typeface="Calibri"/>
              </a:endParaRPr>
            </a:p>
          </p:txBody>
        </p:sp>
      </p:grpSp>
      <p:pic>
        <p:nvPicPr>
          <p:cNvPr id="166" name="Picture 16"/>
          <p:cNvPicPr/>
          <p:nvPr/>
        </p:nvPicPr>
        <p:blipFill>
          <a:blip r:embed="rId2"/>
          <a:stretch/>
        </p:blipFill>
        <p:spPr>
          <a:xfrm>
            <a:off x="11880" y="0"/>
            <a:ext cx="1796040" cy="1796040"/>
          </a:xfrm>
          <a:prstGeom prst="rect">
            <a:avLst/>
          </a:prstGeom>
          <a:ln w="0">
            <a:noFill/>
          </a:ln>
        </p:spPr>
      </p:pic>
      <p:pic>
        <p:nvPicPr>
          <p:cNvPr id="167" name="Рисунок 166"/>
          <p:cNvPicPr/>
          <p:nvPr/>
        </p:nvPicPr>
        <p:blipFill>
          <a:blip r:embed="rId3"/>
          <a:stretch/>
        </p:blipFill>
        <p:spPr>
          <a:xfrm>
            <a:off x="10621080" y="117000"/>
            <a:ext cx="1454400" cy="1455120"/>
          </a:xfrm>
          <a:prstGeom prst="rect">
            <a:avLst/>
          </a:prstGeom>
          <a:ln w="0">
            <a:noFill/>
          </a:ln>
        </p:spPr>
      </p:pic>
      <p:grpSp>
        <p:nvGrpSpPr>
          <p:cNvPr id="168" name="Group 23"/>
          <p:cNvGrpSpPr/>
          <p:nvPr/>
        </p:nvGrpSpPr>
        <p:grpSpPr>
          <a:xfrm>
            <a:off x="-5312160" y="2814840"/>
            <a:ext cx="7470720" cy="7470000"/>
            <a:chOff x="-5312160" y="2814840"/>
            <a:chExt cx="7470720" cy="7470000"/>
          </a:xfrm>
        </p:grpSpPr>
        <p:sp>
          <p:nvSpPr>
            <p:cNvPr id="169" name="Freeform 38"/>
            <p:cNvSpPr/>
            <p:nvPr/>
          </p:nvSpPr>
          <p:spPr>
            <a:xfrm>
              <a:off x="-5312160" y="2814840"/>
              <a:ext cx="7470720" cy="7470000"/>
            </a:xfrm>
            <a:custGeom>
              <a:avLst/>
              <a:gdLst>
                <a:gd name="textAreaLeft" fmla="*/ 0 w 7470720"/>
                <a:gd name="textAreaRight" fmla="*/ 7475400 w 7470720"/>
                <a:gd name="textAreaTop" fmla="*/ 0 h 7470000"/>
                <a:gd name="textAreaBottom" fmla="*/ 7474680 h 7470000"/>
              </a:gdLst>
              <a:ahLst/>
              <a:cxnLst/>
              <a:rect l="textAreaLeft" t="textAreaTop" r="textAreaRight" b="textAreaBottom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 rotWithShape="0">
              <a:blip r:embed="rId4">
                <a:alphaModFix amt="49000"/>
              </a:blip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XO Oriel"/>
              </a:endParaRPr>
            </a:p>
          </p:txBody>
        </p:sp>
      </p:grpSp>
      <p:sp>
        <p:nvSpPr>
          <p:cNvPr id="170" name="Прямоугольник 169"/>
          <p:cNvSpPr/>
          <p:nvPr/>
        </p:nvSpPr>
        <p:spPr>
          <a:xfrm>
            <a:off x="180000" y="2027880"/>
            <a:ext cx="11697480" cy="4682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  <a:spcBef>
                <a:spcPts val="479"/>
              </a:spcBef>
              <a:tabLst>
                <a:tab pos="0" algn="l"/>
              </a:tabLst>
            </a:pPr>
            <a:endParaRPr lang="ru-RU" sz="2400" b="0" strike="noStrike" spc="-1" dirty="0">
              <a:solidFill>
                <a:srgbClr val="000000"/>
              </a:solidFill>
              <a:latin typeface="XO Orie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280370" y="1278351"/>
            <a:ext cx="8981088" cy="4684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0890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Group 1"/>
          <p:cNvGrpSpPr/>
          <p:nvPr/>
        </p:nvGrpSpPr>
        <p:grpSpPr>
          <a:xfrm>
            <a:off x="9455400" y="5760000"/>
            <a:ext cx="3144960" cy="3144600"/>
            <a:chOff x="9455400" y="5760000"/>
            <a:chExt cx="3144960" cy="3144600"/>
          </a:xfrm>
        </p:grpSpPr>
        <p:sp>
          <p:nvSpPr>
            <p:cNvPr id="120" name="Freeform 1"/>
            <p:cNvSpPr/>
            <p:nvPr/>
          </p:nvSpPr>
          <p:spPr>
            <a:xfrm>
              <a:off x="9455400" y="5760000"/>
              <a:ext cx="3144960" cy="3144600"/>
            </a:xfrm>
            <a:custGeom>
              <a:avLst/>
              <a:gdLst>
                <a:gd name="textAreaLeft" fmla="*/ 0 w 3144960"/>
                <a:gd name="textAreaRight" fmla="*/ 3149640 w 3144960"/>
                <a:gd name="textAreaTop" fmla="*/ 0 h 3144600"/>
                <a:gd name="textAreaBottom" fmla="*/ 3149280 h 314460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noFill/>
            <a:ln w="952500" cap="sq">
              <a:solidFill>
                <a:srgbClr val="08377C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FFFFFF"/>
                </a:solidFill>
                <a:latin typeface="XO Oriel"/>
              </a:endParaRPr>
            </a:p>
          </p:txBody>
        </p:sp>
        <p:sp>
          <p:nvSpPr>
            <p:cNvPr id="121" name="TextBox 3"/>
            <p:cNvSpPr/>
            <p:nvPr/>
          </p:nvSpPr>
          <p:spPr>
            <a:xfrm>
              <a:off x="9750600" y="5870880"/>
              <a:ext cx="2554560" cy="27385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dk1"/>
                </a:solidFill>
                <a:latin typeface="Calibri"/>
              </a:endParaRPr>
            </a:p>
          </p:txBody>
        </p:sp>
      </p:grpSp>
      <p:sp>
        <p:nvSpPr>
          <p:cNvPr id="122" name="TextBox 16"/>
          <p:cNvSpPr/>
          <p:nvPr/>
        </p:nvSpPr>
        <p:spPr>
          <a:xfrm>
            <a:off x="9525960" y="692280"/>
            <a:ext cx="1137960" cy="434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XO Oriel"/>
            </a:endParaRPr>
          </a:p>
        </p:txBody>
      </p:sp>
      <p:grpSp>
        <p:nvGrpSpPr>
          <p:cNvPr id="123" name="Group 3"/>
          <p:cNvGrpSpPr/>
          <p:nvPr/>
        </p:nvGrpSpPr>
        <p:grpSpPr>
          <a:xfrm>
            <a:off x="2160000" y="88560"/>
            <a:ext cx="7470720" cy="7470000"/>
            <a:chOff x="2160000" y="88560"/>
            <a:chExt cx="7470720" cy="7470000"/>
          </a:xfrm>
        </p:grpSpPr>
        <p:sp>
          <p:nvSpPr>
            <p:cNvPr id="124" name="Freeform 2"/>
            <p:cNvSpPr/>
            <p:nvPr/>
          </p:nvSpPr>
          <p:spPr>
            <a:xfrm>
              <a:off x="2160000" y="88560"/>
              <a:ext cx="7470720" cy="7470000"/>
            </a:xfrm>
            <a:custGeom>
              <a:avLst/>
              <a:gdLst>
                <a:gd name="textAreaLeft" fmla="*/ 0 w 7470720"/>
                <a:gd name="textAreaRight" fmla="*/ 7475400 w 7470720"/>
                <a:gd name="textAreaTop" fmla="*/ 0 h 7470000"/>
                <a:gd name="textAreaBottom" fmla="*/ 7474680 h 7470000"/>
              </a:gdLst>
              <a:ahLst/>
              <a:cxnLst/>
              <a:rect l="textAreaLeft" t="textAreaTop" r="textAreaRight" b="textAreaBottom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 rotWithShape="0">
              <a:blip r:embed="rId2">
                <a:alphaModFix amt="49000"/>
              </a:blip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XO Oriel"/>
              </a:endParaRPr>
            </a:p>
          </p:txBody>
        </p:sp>
      </p:grpSp>
      <p:grpSp>
        <p:nvGrpSpPr>
          <p:cNvPr id="125" name="Group 5"/>
          <p:cNvGrpSpPr/>
          <p:nvPr/>
        </p:nvGrpSpPr>
        <p:grpSpPr>
          <a:xfrm>
            <a:off x="4875840" y="1455480"/>
            <a:ext cx="3220560" cy="3220200"/>
            <a:chOff x="4875840" y="1455480"/>
            <a:chExt cx="3220560" cy="3220200"/>
          </a:xfrm>
        </p:grpSpPr>
        <p:sp>
          <p:nvSpPr>
            <p:cNvPr id="126" name="Freeform 5"/>
            <p:cNvSpPr/>
            <p:nvPr/>
          </p:nvSpPr>
          <p:spPr>
            <a:xfrm>
              <a:off x="4875840" y="1455480"/>
              <a:ext cx="3220560" cy="3220200"/>
            </a:xfrm>
            <a:custGeom>
              <a:avLst/>
              <a:gdLst>
                <a:gd name="textAreaLeft" fmla="*/ 0 w 3220560"/>
                <a:gd name="textAreaRight" fmla="*/ 3225240 w 3220560"/>
                <a:gd name="textAreaTop" fmla="*/ 0 h 3220200"/>
                <a:gd name="textAreaBottom" fmla="*/ 3224880 h 322020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XO Oriel"/>
              </a:endParaRPr>
            </a:p>
          </p:txBody>
        </p:sp>
        <p:sp>
          <p:nvSpPr>
            <p:cNvPr id="127" name="TextBox 17"/>
            <p:cNvSpPr/>
            <p:nvPr/>
          </p:nvSpPr>
          <p:spPr>
            <a:xfrm>
              <a:off x="5178240" y="1568880"/>
              <a:ext cx="2615760" cy="2804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dk1"/>
                </a:solidFill>
                <a:latin typeface="Calibri"/>
              </a:endParaRPr>
            </a:p>
          </p:txBody>
        </p:sp>
      </p:grpSp>
      <p:grpSp>
        <p:nvGrpSpPr>
          <p:cNvPr id="128" name="Group 7"/>
          <p:cNvGrpSpPr/>
          <p:nvPr/>
        </p:nvGrpSpPr>
        <p:grpSpPr>
          <a:xfrm>
            <a:off x="-372960" y="-540720"/>
            <a:ext cx="1221840" cy="1221840"/>
            <a:chOff x="-372960" y="-540720"/>
            <a:chExt cx="1221840" cy="1221840"/>
          </a:xfrm>
        </p:grpSpPr>
        <p:sp>
          <p:nvSpPr>
            <p:cNvPr id="129" name="Freeform 8"/>
            <p:cNvSpPr/>
            <p:nvPr/>
          </p:nvSpPr>
          <p:spPr>
            <a:xfrm>
              <a:off x="-372960" y="-540720"/>
              <a:ext cx="1221840" cy="1221840"/>
            </a:xfrm>
            <a:custGeom>
              <a:avLst/>
              <a:gdLst>
                <a:gd name="textAreaLeft" fmla="*/ 0 w 1221840"/>
                <a:gd name="textAreaRight" fmla="*/ 1226520 w 1221840"/>
                <a:gd name="textAreaTop" fmla="*/ 0 h 1221840"/>
                <a:gd name="textAreaBottom" fmla="*/ 1226520 h 122184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8377C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FFFFFF"/>
                </a:solidFill>
                <a:latin typeface="XO Oriel"/>
              </a:endParaRPr>
            </a:p>
          </p:txBody>
        </p:sp>
        <p:sp>
          <p:nvSpPr>
            <p:cNvPr id="130" name="TextBox 20"/>
            <p:cNvSpPr/>
            <p:nvPr/>
          </p:nvSpPr>
          <p:spPr>
            <a:xfrm>
              <a:off x="-258120" y="-483120"/>
              <a:ext cx="991800" cy="1049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dk1"/>
                </a:solidFill>
                <a:latin typeface="Calibri"/>
              </a:endParaRPr>
            </a:p>
          </p:txBody>
        </p:sp>
      </p:grpSp>
      <p:sp>
        <p:nvSpPr>
          <p:cNvPr id="131" name="Freeform 15"/>
          <p:cNvSpPr/>
          <p:nvPr/>
        </p:nvSpPr>
        <p:spPr>
          <a:xfrm>
            <a:off x="-253440" y="-180000"/>
            <a:ext cx="3309840" cy="3416040"/>
          </a:xfrm>
          <a:custGeom>
            <a:avLst/>
            <a:gdLst>
              <a:gd name="textAreaLeft" fmla="*/ 0 w 3309840"/>
              <a:gd name="textAreaRight" fmla="*/ 3314520 w 3309840"/>
              <a:gd name="textAreaTop" fmla="*/ 0 h 3416040"/>
              <a:gd name="textAreaBottom" fmla="*/ 3420720 h 3416040"/>
            </a:gdLst>
            <a:ahLst/>
            <a:cxnLst/>
            <a:rect l="textAreaLeft" t="textAreaTop" r="textAreaRight" b="textAreaBottom"/>
            <a:pathLst>
              <a:path w="2810504" h="2810504">
                <a:moveTo>
                  <a:pt x="0" y="0"/>
                </a:moveTo>
                <a:lnTo>
                  <a:pt x="2810504" y="0"/>
                </a:lnTo>
                <a:lnTo>
                  <a:pt x="2810504" y="2810504"/>
                </a:lnTo>
                <a:lnTo>
                  <a:pt x="0" y="281050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32" name="Прямоугольник 11"/>
          <p:cNvSpPr/>
          <p:nvPr/>
        </p:nvSpPr>
        <p:spPr>
          <a:xfrm>
            <a:off x="0" y="1352520"/>
            <a:ext cx="8388360" cy="759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4400" b="1" strike="noStrike" spc="-1">
                <a:solidFill>
                  <a:srgbClr val="002060"/>
                </a:solidFill>
                <a:latin typeface="Georgia"/>
              </a:rPr>
              <a:t> </a:t>
            </a:r>
            <a:endParaRPr lang="ru-RU" sz="44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33" name="PlaceHolder 1"/>
          <p:cNvSpPr>
            <a:spLocks noGrp="1"/>
          </p:cNvSpPr>
          <p:nvPr>
            <p:ph type="subTitle"/>
          </p:nvPr>
        </p:nvSpPr>
        <p:spPr>
          <a:xfrm>
            <a:off x="0" y="1440000"/>
            <a:ext cx="11700360" cy="5219280"/>
          </a:xfrm>
          <a:prstGeom prst="rect">
            <a:avLst/>
          </a:prstGeom>
          <a:noFill/>
          <a:ln w="0">
            <a:noFill/>
          </a:ln>
          <a:effectLst>
            <a:outerShdw rotWithShape="0">
              <a:srgbClr val="000000"/>
            </a:outerShdw>
          </a:effectLst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4200" b="0" strike="noStrike" spc="-1">
              <a:solidFill>
                <a:srgbClr val="000000"/>
              </a:solidFill>
              <a:latin typeface="XO Oriel"/>
            </a:endParaRPr>
          </a:p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052E65"/>
                </a:solidFill>
                <a:latin typeface="XO Thames"/>
              </a:rPr>
              <a:t>С началом учебного нового года!</a:t>
            </a: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052E65"/>
                </a:solidFill>
                <a:latin typeface="XO Thames"/>
              </a:rPr>
              <a:t>Терпения, мудрости в вашем труде,</a:t>
            </a: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052E65"/>
                </a:solidFill>
                <a:latin typeface="XO Thames"/>
              </a:rPr>
              <a:t>Пусть будет у школьников новая мода —</a:t>
            </a: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052E65"/>
                </a:solidFill>
                <a:latin typeface="XO Thames"/>
              </a:rPr>
              <a:t>Учиться усердно всему и везде.</a:t>
            </a: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052E65"/>
                </a:solidFill>
                <a:latin typeface="XO Thames"/>
              </a:rPr>
              <a:t>Вы жизни достойны счастливой, богатой,</a:t>
            </a: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052E65"/>
                </a:solidFill>
                <a:latin typeface="XO Thames"/>
              </a:rPr>
              <a:t>Вы сеете знаний, добра семена,</a:t>
            </a: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052E65"/>
                </a:solidFill>
                <a:latin typeface="XO Thames"/>
              </a:rPr>
              <a:t>Пусть к вам на уроки приходят ребята,</a:t>
            </a:r>
            <a:endParaRPr lang="ru-RU" sz="3200" b="0" strike="noStrike" spc="-1">
              <a:solidFill>
                <a:srgbClr val="000000"/>
              </a:solidFill>
              <a:latin typeface="XO Oriel"/>
            </a:endParaRPr>
          </a:p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052E65"/>
                </a:solidFill>
                <a:latin typeface="XO Thames"/>
              </a:rPr>
              <a:t>Которым учёба, как воздух, нужна</a:t>
            </a:r>
            <a:r>
              <a:rPr lang="ru-RU" sz="4200" b="1" strike="noStrike" spc="-1">
                <a:solidFill>
                  <a:srgbClr val="052E65"/>
                </a:solidFill>
                <a:latin typeface="XO Thames"/>
              </a:rPr>
              <a:t>!</a:t>
            </a:r>
            <a:endParaRPr lang="ru-RU" sz="4200" b="0" strike="noStrike" spc="-1">
              <a:solidFill>
                <a:srgbClr val="000000"/>
              </a:solidFill>
              <a:latin typeface="XO Oriel"/>
            </a:endParaRPr>
          </a:p>
        </p:txBody>
      </p:sp>
      <p:pic>
        <p:nvPicPr>
          <p:cNvPr id="134" name="Рисунок 133"/>
          <p:cNvPicPr/>
          <p:nvPr/>
        </p:nvPicPr>
        <p:blipFill>
          <a:blip r:embed="rId4"/>
          <a:stretch/>
        </p:blipFill>
        <p:spPr>
          <a:xfrm>
            <a:off x="9900720" y="539640"/>
            <a:ext cx="1990080" cy="19915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object 47"/>
          <p:cNvSpPr/>
          <p:nvPr/>
        </p:nvSpPr>
        <p:spPr>
          <a:xfrm>
            <a:off x="11578320" y="6490440"/>
            <a:ext cx="297000" cy="238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38160" defTabSz="914400">
              <a:lnSpc>
                <a:spcPts val="1879"/>
              </a:lnSpc>
            </a:pPr>
            <a:fld id="{2F73A110-5C57-49E4-B769-7AA2D1069103}" type="slidenum">
              <a:rPr lang="ru-RU" sz="1600" b="0" strike="noStrike" spc="-7">
                <a:solidFill>
                  <a:srgbClr val="FFFFFF"/>
                </a:solidFill>
                <a:latin typeface="Microsoft Sans Serif"/>
              </a:rPr>
              <a:t>3</a:t>
            </a:fld>
            <a:endParaRPr lang="ru-RU" sz="16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36" name="Прямоугольник 48"/>
          <p:cNvSpPr/>
          <p:nvPr/>
        </p:nvSpPr>
        <p:spPr>
          <a:xfrm>
            <a:off x="2180880" y="9720"/>
            <a:ext cx="7046640" cy="848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2040" tIns="60840" rIns="122040" bIns="60840" anchor="t">
            <a:sp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37" name="Прямоугольник 54"/>
          <p:cNvSpPr/>
          <p:nvPr/>
        </p:nvSpPr>
        <p:spPr>
          <a:xfrm>
            <a:off x="4229640" y="4136040"/>
            <a:ext cx="7890480" cy="410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2040" tIns="60840" rIns="122040" bIns="6084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900" b="1" strike="noStrike" spc="-1">
                <a:solidFill>
                  <a:schemeClr val="lt1">
                    <a:lumMod val="95000"/>
                  </a:schemeClr>
                </a:solidFill>
                <a:latin typeface="Georgia"/>
              </a:rPr>
              <a:t>договоры, соглашения с учреждениями, партнерами </a:t>
            </a:r>
            <a:endParaRPr lang="ru-RU" sz="19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38" name="Прямоугольник 74"/>
          <p:cNvSpPr/>
          <p:nvPr/>
        </p:nvSpPr>
        <p:spPr>
          <a:xfrm>
            <a:off x="5654160" y="5420880"/>
            <a:ext cx="2412720" cy="410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2040" tIns="60840" rIns="122040" bIns="6084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900" b="1" strike="noStrike" spc="-1">
                <a:solidFill>
                  <a:schemeClr val="lt1">
                    <a:lumMod val="95000"/>
                  </a:schemeClr>
                </a:solidFill>
                <a:latin typeface="Georgia"/>
              </a:rPr>
              <a:t>САОРАЗВИТИЕ</a:t>
            </a:r>
            <a:endParaRPr lang="ru-RU" sz="19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39" name="Прямоугольник 78"/>
          <p:cNvSpPr/>
          <p:nvPr/>
        </p:nvSpPr>
        <p:spPr>
          <a:xfrm>
            <a:off x="343080" y="3139200"/>
            <a:ext cx="2989440" cy="1214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22040" tIns="60840" rIns="122040" bIns="60840" anchor="t">
            <a:sp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XO Oriel"/>
            </a:endParaRPr>
          </a:p>
        </p:txBody>
      </p:sp>
      <p:pic>
        <p:nvPicPr>
          <p:cNvPr id="140" name="Picture 4"/>
          <p:cNvPicPr/>
          <p:nvPr/>
        </p:nvPicPr>
        <p:blipFill>
          <a:blip r:embed="rId2"/>
          <a:stretch/>
        </p:blipFill>
        <p:spPr>
          <a:xfrm>
            <a:off x="180000" y="-180000"/>
            <a:ext cx="1796040" cy="1796040"/>
          </a:xfrm>
          <a:prstGeom prst="rect">
            <a:avLst/>
          </a:prstGeom>
          <a:ln w="0">
            <a:noFill/>
          </a:ln>
        </p:spPr>
      </p:pic>
      <p:pic>
        <p:nvPicPr>
          <p:cNvPr id="141" name="Picture 3"/>
          <p:cNvPicPr/>
          <p:nvPr/>
        </p:nvPicPr>
        <p:blipFill>
          <a:blip r:embed="rId3"/>
          <a:stretch/>
        </p:blipFill>
        <p:spPr>
          <a:xfrm>
            <a:off x="5760360" y="4136040"/>
            <a:ext cx="6116760" cy="6116040"/>
          </a:xfrm>
          <a:prstGeom prst="rect">
            <a:avLst/>
          </a:prstGeom>
          <a:ln w="0">
            <a:noFill/>
          </a:ln>
        </p:spPr>
      </p:pic>
      <p:pic>
        <p:nvPicPr>
          <p:cNvPr id="142" name="Рисунок 141"/>
          <p:cNvPicPr/>
          <p:nvPr/>
        </p:nvPicPr>
        <p:blipFill>
          <a:blip r:embed="rId4"/>
          <a:stretch/>
        </p:blipFill>
        <p:spPr>
          <a:xfrm>
            <a:off x="10934280" y="116640"/>
            <a:ext cx="1140840" cy="1141560"/>
          </a:xfrm>
          <a:prstGeom prst="rect">
            <a:avLst/>
          </a:prstGeom>
          <a:ln w="0">
            <a:noFill/>
          </a:ln>
        </p:spPr>
      </p:pic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180000" y="1440000"/>
            <a:ext cx="11697120" cy="5337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just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400" b="0" strike="noStrike" spc="-1">
                <a:solidFill>
                  <a:srgbClr val="000000"/>
                </a:solidFill>
                <a:latin typeface="XO Thames"/>
                <a:ea typeface="Tahoma"/>
              </a:rPr>
              <a:t> 	</a:t>
            </a:r>
            <a:endParaRPr lang="ru-RU" sz="24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44" name="Прямоугольник 143"/>
          <p:cNvSpPr/>
          <p:nvPr/>
        </p:nvSpPr>
        <p:spPr>
          <a:xfrm>
            <a:off x="360000" y="1916640"/>
            <a:ext cx="11160360" cy="4562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200" b="1" strike="noStrike" spc="-1" dirty="0">
                <a:solidFill>
                  <a:srgbClr val="052E65"/>
                </a:solidFill>
                <a:latin typeface="XO Thames"/>
              </a:rPr>
              <a:t>  </a:t>
            </a:r>
            <a:r>
              <a:rPr lang="ru-RU" sz="4200" b="1" u="sng" strike="noStrike" spc="-1" dirty="0">
                <a:solidFill>
                  <a:srgbClr val="052E65"/>
                </a:solidFill>
                <a:uFillTx/>
                <a:latin typeface="XO Thames"/>
              </a:rPr>
              <a:t>Итоги ГИА по русскому языку и литературе: ключевые показатели, сильные и слабые стороны и зоны роста.</a:t>
            </a:r>
            <a:endParaRPr lang="ru-RU" sz="4200" b="0" strike="noStrike" spc="-1" dirty="0">
              <a:solidFill>
                <a:srgbClr val="000000"/>
              </a:solidFill>
              <a:latin typeface="XO Oriel"/>
            </a:endParaRPr>
          </a:p>
          <a:p>
            <a:pPr>
              <a:lnSpc>
                <a:spcPct val="100000"/>
              </a:lnSpc>
            </a:pPr>
            <a:endParaRPr lang="ru-RU" sz="4200" spc="-1" dirty="0">
              <a:solidFill>
                <a:srgbClr val="000000"/>
              </a:solidFill>
              <a:latin typeface="XO Oriel"/>
            </a:endParaRPr>
          </a:p>
          <a:p>
            <a:pPr>
              <a:lnSpc>
                <a:spcPct val="100000"/>
              </a:lnSpc>
            </a:pPr>
            <a:r>
              <a:rPr lang="ru-RU" sz="4200" b="1" strike="noStrike" spc="-1" dirty="0">
                <a:solidFill>
                  <a:srgbClr val="000000"/>
                </a:solidFill>
                <a:latin typeface="XO Oriel"/>
              </a:rPr>
              <a:t>	</a:t>
            </a:r>
            <a:r>
              <a:rPr lang="ru-RU" sz="4200" b="1" strike="noStrike" spc="-1" dirty="0" smtClean="0">
                <a:solidFill>
                  <a:srgbClr val="000000"/>
                </a:solidFill>
                <a:latin typeface="XO Oriel"/>
              </a:rPr>
              <a:t>			</a:t>
            </a:r>
            <a:r>
              <a:rPr lang="ru-RU" sz="2800" b="1" strike="noStrike" spc="-1" dirty="0" err="1" smtClean="0">
                <a:solidFill>
                  <a:srgbClr val="052E65"/>
                </a:solidFill>
                <a:latin typeface="XO Thames"/>
              </a:rPr>
              <a:t>Махитарова</a:t>
            </a:r>
            <a:r>
              <a:rPr lang="ru-RU" sz="2800" b="1" strike="noStrike" spc="-1" dirty="0" smtClean="0">
                <a:solidFill>
                  <a:srgbClr val="052E65"/>
                </a:solidFill>
                <a:latin typeface="XO Thames"/>
              </a:rPr>
              <a:t> </a:t>
            </a:r>
            <a:r>
              <a:rPr lang="ru-RU" sz="2800" b="1" strike="noStrike" spc="-1" dirty="0">
                <a:solidFill>
                  <a:srgbClr val="052E65"/>
                </a:solidFill>
                <a:latin typeface="XO Thames"/>
              </a:rPr>
              <a:t>Мальвина Петровна, </a:t>
            </a:r>
            <a:endParaRPr lang="ru-RU" sz="2800" b="0" strike="noStrike" spc="-1" dirty="0">
              <a:solidFill>
                <a:srgbClr val="000000"/>
              </a:solidFill>
              <a:latin typeface="XO Oriel"/>
            </a:endParaRPr>
          </a:p>
          <a:p>
            <a:pPr>
              <a:lnSpc>
                <a:spcPct val="100000"/>
              </a:lnSpc>
            </a:pPr>
            <a:r>
              <a:rPr lang="ru-RU" sz="2800" b="1" strike="noStrike" spc="-1" dirty="0">
                <a:solidFill>
                  <a:srgbClr val="052E65"/>
                </a:solidFill>
                <a:latin typeface="XO Thames"/>
              </a:rPr>
              <a:t>				главный специалист МКУ КНМЦ.</a:t>
            </a:r>
            <a:endParaRPr lang="ru-RU" sz="2800" b="0" strike="noStrike" spc="-1" dirty="0">
              <a:solidFill>
                <a:srgbClr val="000000"/>
              </a:solidFill>
              <a:latin typeface="XO Orie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TextBox 1"/>
          <p:cNvSpPr/>
          <p:nvPr/>
        </p:nvSpPr>
        <p:spPr>
          <a:xfrm>
            <a:off x="698400" y="4000320"/>
            <a:ext cx="2431800" cy="98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0840" tIns="30600" rIns="60840" bIns="306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XO Oriel"/>
            </a:endParaRPr>
          </a:p>
        </p:txBody>
      </p:sp>
      <p:pic>
        <p:nvPicPr>
          <p:cNvPr id="146" name="Picture 4"/>
          <p:cNvPicPr/>
          <p:nvPr/>
        </p:nvPicPr>
        <p:blipFill>
          <a:blip r:embed="rId2"/>
          <a:stretch/>
        </p:blipFill>
        <p:spPr>
          <a:xfrm>
            <a:off x="1143360" y="1796040"/>
            <a:ext cx="10204920" cy="4753800"/>
          </a:xfrm>
          <a:prstGeom prst="rect">
            <a:avLst/>
          </a:prstGeom>
          <a:ln w="0">
            <a:noFill/>
          </a:ln>
        </p:spPr>
      </p:pic>
      <p:sp>
        <p:nvSpPr>
          <p:cNvPr id="147" name="Прямоугольник 1"/>
          <p:cNvSpPr/>
          <p:nvPr/>
        </p:nvSpPr>
        <p:spPr>
          <a:xfrm>
            <a:off x="496800" y="244440"/>
            <a:ext cx="1479240" cy="1104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1811520" y="549720"/>
            <a:ext cx="8265240" cy="1789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1" strike="noStrike" spc="-1" dirty="0" smtClean="0">
                <a:solidFill>
                  <a:srgbClr val="000000"/>
                </a:solidFill>
                <a:latin typeface="XO Oriel"/>
              </a:rPr>
              <a:t>   ОГЭ-2026 </a:t>
            </a:r>
            <a:r>
              <a:rPr lang="ru-RU" sz="4400" b="1" strike="noStrike" spc="-1" dirty="0">
                <a:solidFill>
                  <a:srgbClr val="000000"/>
                </a:solidFill>
                <a:latin typeface="XO Oriel"/>
              </a:rPr>
              <a:t>по русскому языку</a:t>
            </a:r>
          </a:p>
        </p:txBody>
      </p:sp>
      <p:sp>
        <p:nvSpPr>
          <p:cNvPr id="149" name="Прямоугольник 148"/>
          <p:cNvSpPr/>
          <p:nvPr/>
        </p:nvSpPr>
        <p:spPr>
          <a:xfrm>
            <a:off x="1980000" y="-617760"/>
            <a:ext cx="8096760" cy="3133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2800" b="0" strike="noStrike" spc="-1">
              <a:solidFill>
                <a:srgbClr val="000000"/>
              </a:solidFill>
              <a:latin typeface="XO Oriel"/>
            </a:endParaRPr>
          </a:p>
          <a:p>
            <a:pPr>
              <a:lnSpc>
                <a:spcPct val="100000"/>
              </a:lnSpc>
            </a:pPr>
            <a:endParaRPr lang="ru-RU" sz="2800" b="0" strike="noStrike" spc="-1">
              <a:solidFill>
                <a:srgbClr val="000000"/>
              </a:solidFill>
              <a:latin typeface="XO Oriel"/>
            </a:endParaRPr>
          </a:p>
          <a:p>
            <a:pPr algn="ctr">
              <a:lnSpc>
                <a:spcPct val="100000"/>
              </a:lnSpc>
            </a:pPr>
            <a:endParaRPr lang="ru-RU" sz="2800" b="0" strike="noStrike" spc="-1">
              <a:solidFill>
                <a:srgbClr val="000000"/>
              </a:solidFill>
              <a:latin typeface="XO Oriel"/>
            </a:endParaRPr>
          </a:p>
        </p:txBody>
      </p:sp>
      <p:grpSp>
        <p:nvGrpSpPr>
          <p:cNvPr id="150" name="Group 12"/>
          <p:cNvGrpSpPr/>
          <p:nvPr/>
        </p:nvGrpSpPr>
        <p:grpSpPr>
          <a:xfrm>
            <a:off x="8912520" y="6033600"/>
            <a:ext cx="3144960" cy="3144600"/>
            <a:chOff x="8912520" y="6033600"/>
            <a:chExt cx="3144960" cy="3144600"/>
          </a:xfrm>
        </p:grpSpPr>
        <p:sp>
          <p:nvSpPr>
            <p:cNvPr id="151" name="Freeform 13"/>
            <p:cNvSpPr/>
            <p:nvPr/>
          </p:nvSpPr>
          <p:spPr>
            <a:xfrm>
              <a:off x="8912520" y="6033600"/>
              <a:ext cx="3144960" cy="3144600"/>
            </a:xfrm>
            <a:custGeom>
              <a:avLst/>
              <a:gdLst>
                <a:gd name="textAreaLeft" fmla="*/ 0 w 3144960"/>
                <a:gd name="textAreaRight" fmla="*/ 3149640 w 3144960"/>
                <a:gd name="textAreaTop" fmla="*/ 0 h 3144600"/>
                <a:gd name="textAreaBottom" fmla="*/ 3149280 h 314460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noFill/>
            <a:ln w="952500" cap="sq">
              <a:solidFill>
                <a:srgbClr val="08377C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FFFFFF"/>
                </a:solidFill>
                <a:latin typeface="XO Oriel"/>
              </a:endParaRPr>
            </a:p>
          </p:txBody>
        </p:sp>
        <p:sp>
          <p:nvSpPr>
            <p:cNvPr id="152" name="TextBox 21"/>
            <p:cNvSpPr/>
            <p:nvPr/>
          </p:nvSpPr>
          <p:spPr>
            <a:xfrm>
              <a:off x="9207720" y="6144480"/>
              <a:ext cx="2554560" cy="27385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dk1"/>
                </a:solidFill>
                <a:latin typeface="Calibri"/>
              </a:endParaRPr>
            </a:p>
          </p:txBody>
        </p:sp>
      </p:grpSp>
      <p:pic>
        <p:nvPicPr>
          <p:cNvPr id="153" name="Picture 1"/>
          <p:cNvPicPr/>
          <p:nvPr/>
        </p:nvPicPr>
        <p:blipFill>
          <a:blip r:embed="rId3"/>
          <a:stretch/>
        </p:blipFill>
        <p:spPr>
          <a:xfrm>
            <a:off x="11880" y="0"/>
            <a:ext cx="1796040" cy="1796040"/>
          </a:xfrm>
          <a:prstGeom prst="rect">
            <a:avLst/>
          </a:prstGeom>
          <a:ln w="0">
            <a:noFill/>
          </a:ln>
        </p:spPr>
      </p:pic>
      <p:pic>
        <p:nvPicPr>
          <p:cNvPr id="154" name="Рисунок 153"/>
          <p:cNvPicPr/>
          <p:nvPr/>
        </p:nvPicPr>
        <p:blipFill>
          <a:blip r:embed="rId4"/>
          <a:stretch/>
        </p:blipFill>
        <p:spPr>
          <a:xfrm>
            <a:off x="10621080" y="117000"/>
            <a:ext cx="1454400" cy="1455120"/>
          </a:xfrm>
          <a:prstGeom prst="rect">
            <a:avLst/>
          </a:prstGeom>
          <a:ln w="0">
            <a:noFill/>
          </a:ln>
        </p:spPr>
      </p:pic>
      <p:grpSp>
        <p:nvGrpSpPr>
          <p:cNvPr id="155" name="Group 21"/>
          <p:cNvGrpSpPr/>
          <p:nvPr/>
        </p:nvGrpSpPr>
        <p:grpSpPr>
          <a:xfrm>
            <a:off x="-4412160" y="2814840"/>
            <a:ext cx="7470720" cy="7470000"/>
            <a:chOff x="-4412160" y="2814840"/>
            <a:chExt cx="7470720" cy="7470000"/>
          </a:xfrm>
        </p:grpSpPr>
        <p:sp>
          <p:nvSpPr>
            <p:cNvPr id="156" name="Freeform 23"/>
            <p:cNvSpPr/>
            <p:nvPr/>
          </p:nvSpPr>
          <p:spPr>
            <a:xfrm>
              <a:off x="-4412160" y="2814840"/>
              <a:ext cx="7470720" cy="7470000"/>
            </a:xfrm>
            <a:custGeom>
              <a:avLst/>
              <a:gdLst>
                <a:gd name="textAreaLeft" fmla="*/ 0 w 7470720"/>
                <a:gd name="textAreaRight" fmla="*/ 7475400 w 7470720"/>
                <a:gd name="textAreaTop" fmla="*/ 0 h 7470000"/>
                <a:gd name="textAreaBottom" fmla="*/ 7474680 h 7470000"/>
              </a:gdLst>
              <a:ahLst/>
              <a:cxnLst/>
              <a:rect l="textAreaLeft" t="textAreaTop" r="textAreaRight" b="textAreaBottom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 rotWithShape="0">
              <a:blip r:embed="rId5">
                <a:alphaModFix amt="49000"/>
              </a:blip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XO Oriel"/>
              </a:endParaRPr>
            </a:p>
          </p:txBody>
        </p:sp>
      </p:grpSp>
      <p:sp>
        <p:nvSpPr>
          <p:cNvPr id="157" name="Прямоугольник 156"/>
          <p:cNvSpPr/>
          <p:nvPr/>
        </p:nvSpPr>
        <p:spPr>
          <a:xfrm>
            <a:off x="180000" y="2027880"/>
            <a:ext cx="11697480" cy="4269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XO Oriel"/>
            </a:endParaRPr>
          </a:p>
        </p:txBody>
      </p:sp>
      <p:pic>
        <p:nvPicPr>
          <p:cNvPr id="1026" name="Picture 2" descr="Y:\7. Махитарова М. П\выступление 26.08\ОГЭ-2026 Р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88" y="2516040"/>
            <a:ext cx="11667319" cy="3171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TextBox 1"/>
          <p:cNvSpPr/>
          <p:nvPr/>
        </p:nvSpPr>
        <p:spPr>
          <a:xfrm>
            <a:off x="698400" y="4000320"/>
            <a:ext cx="2431800" cy="98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0840" tIns="30600" rIns="60840" bIns="306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XO Oriel"/>
            </a:endParaRPr>
          </a:p>
        </p:txBody>
      </p:sp>
      <p:pic>
        <p:nvPicPr>
          <p:cNvPr id="146" name="Picture 4"/>
          <p:cNvPicPr/>
          <p:nvPr/>
        </p:nvPicPr>
        <p:blipFill>
          <a:blip r:embed="rId2"/>
          <a:stretch/>
        </p:blipFill>
        <p:spPr>
          <a:xfrm>
            <a:off x="1143360" y="1796040"/>
            <a:ext cx="10204920" cy="4753800"/>
          </a:xfrm>
          <a:prstGeom prst="rect">
            <a:avLst/>
          </a:prstGeom>
          <a:ln w="0">
            <a:noFill/>
          </a:ln>
        </p:spPr>
      </p:pic>
      <p:sp>
        <p:nvSpPr>
          <p:cNvPr id="147" name="Прямоугольник 1"/>
          <p:cNvSpPr/>
          <p:nvPr/>
        </p:nvSpPr>
        <p:spPr>
          <a:xfrm>
            <a:off x="496800" y="244440"/>
            <a:ext cx="1479240" cy="1104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1811520" y="549720"/>
            <a:ext cx="8265240" cy="1789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1" strike="noStrike" spc="-1" dirty="0" smtClean="0">
                <a:solidFill>
                  <a:srgbClr val="000000"/>
                </a:solidFill>
                <a:latin typeface="XO Oriel"/>
              </a:rPr>
              <a:t>   ОГЭ-2026 </a:t>
            </a:r>
            <a:r>
              <a:rPr lang="ru-RU" sz="4400" b="1" strike="noStrike" spc="-1" dirty="0">
                <a:solidFill>
                  <a:srgbClr val="000000"/>
                </a:solidFill>
                <a:latin typeface="XO Oriel"/>
              </a:rPr>
              <a:t>по русскому языку</a:t>
            </a:r>
          </a:p>
        </p:txBody>
      </p:sp>
      <p:sp>
        <p:nvSpPr>
          <p:cNvPr id="149" name="Прямоугольник 148"/>
          <p:cNvSpPr/>
          <p:nvPr/>
        </p:nvSpPr>
        <p:spPr>
          <a:xfrm>
            <a:off x="1980000" y="-617760"/>
            <a:ext cx="8096760" cy="3133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2800" b="0" strike="noStrike" spc="-1">
              <a:solidFill>
                <a:srgbClr val="000000"/>
              </a:solidFill>
              <a:latin typeface="XO Oriel"/>
            </a:endParaRPr>
          </a:p>
          <a:p>
            <a:pPr>
              <a:lnSpc>
                <a:spcPct val="100000"/>
              </a:lnSpc>
            </a:pPr>
            <a:endParaRPr lang="ru-RU" sz="2800" b="0" strike="noStrike" spc="-1">
              <a:solidFill>
                <a:srgbClr val="000000"/>
              </a:solidFill>
              <a:latin typeface="XO Oriel"/>
            </a:endParaRPr>
          </a:p>
          <a:p>
            <a:pPr algn="ctr">
              <a:lnSpc>
                <a:spcPct val="100000"/>
              </a:lnSpc>
            </a:pPr>
            <a:endParaRPr lang="ru-RU" sz="2800" b="0" strike="noStrike" spc="-1">
              <a:solidFill>
                <a:srgbClr val="000000"/>
              </a:solidFill>
              <a:latin typeface="XO Oriel"/>
            </a:endParaRPr>
          </a:p>
        </p:txBody>
      </p:sp>
      <p:grpSp>
        <p:nvGrpSpPr>
          <p:cNvPr id="150" name="Group 12"/>
          <p:cNvGrpSpPr/>
          <p:nvPr/>
        </p:nvGrpSpPr>
        <p:grpSpPr>
          <a:xfrm>
            <a:off x="8912520" y="6033600"/>
            <a:ext cx="3144960" cy="3144600"/>
            <a:chOff x="8912520" y="6033600"/>
            <a:chExt cx="3144960" cy="3144600"/>
          </a:xfrm>
        </p:grpSpPr>
        <p:sp>
          <p:nvSpPr>
            <p:cNvPr id="151" name="Freeform 13"/>
            <p:cNvSpPr/>
            <p:nvPr/>
          </p:nvSpPr>
          <p:spPr>
            <a:xfrm>
              <a:off x="8912520" y="6033600"/>
              <a:ext cx="3144960" cy="3144600"/>
            </a:xfrm>
            <a:custGeom>
              <a:avLst/>
              <a:gdLst>
                <a:gd name="textAreaLeft" fmla="*/ 0 w 3144960"/>
                <a:gd name="textAreaRight" fmla="*/ 3149640 w 3144960"/>
                <a:gd name="textAreaTop" fmla="*/ 0 h 3144600"/>
                <a:gd name="textAreaBottom" fmla="*/ 3149280 h 314460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noFill/>
            <a:ln w="952500" cap="sq">
              <a:solidFill>
                <a:srgbClr val="08377C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FFFFFF"/>
                </a:solidFill>
                <a:latin typeface="XO Oriel"/>
              </a:endParaRPr>
            </a:p>
          </p:txBody>
        </p:sp>
        <p:sp>
          <p:nvSpPr>
            <p:cNvPr id="152" name="TextBox 21"/>
            <p:cNvSpPr/>
            <p:nvPr/>
          </p:nvSpPr>
          <p:spPr>
            <a:xfrm>
              <a:off x="9207720" y="6144480"/>
              <a:ext cx="2554560" cy="27385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dk1"/>
                </a:solidFill>
                <a:latin typeface="Calibri"/>
              </a:endParaRPr>
            </a:p>
          </p:txBody>
        </p:sp>
      </p:grpSp>
      <p:pic>
        <p:nvPicPr>
          <p:cNvPr id="153" name="Picture 1"/>
          <p:cNvPicPr/>
          <p:nvPr/>
        </p:nvPicPr>
        <p:blipFill>
          <a:blip r:embed="rId3"/>
          <a:stretch/>
        </p:blipFill>
        <p:spPr>
          <a:xfrm>
            <a:off x="11880" y="0"/>
            <a:ext cx="1796040" cy="1796040"/>
          </a:xfrm>
          <a:prstGeom prst="rect">
            <a:avLst/>
          </a:prstGeom>
          <a:ln w="0">
            <a:noFill/>
          </a:ln>
        </p:spPr>
      </p:pic>
      <p:pic>
        <p:nvPicPr>
          <p:cNvPr id="154" name="Рисунок 153"/>
          <p:cNvPicPr/>
          <p:nvPr/>
        </p:nvPicPr>
        <p:blipFill>
          <a:blip r:embed="rId4"/>
          <a:stretch/>
        </p:blipFill>
        <p:spPr>
          <a:xfrm>
            <a:off x="10621080" y="117000"/>
            <a:ext cx="1454400" cy="1455120"/>
          </a:xfrm>
          <a:prstGeom prst="rect">
            <a:avLst/>
          </a:prstGeom>
          <a:ln w="0">
            <a:noFill/>
          </a:ln>
        </p:spPr>
      </p:pic>
      <p:grpSp>
        <p:nvGrpSpPr>
          <p:cNvPr id="155" name="Group 21"/>
          <p:cNvGrpSpPr/>
          <p:nvPr/>
        </p:nvGrpSpPr>
        <p:grpSpPr>
          <a:xfrm>
            <a:off x="-4412160" y="2814840"/>
            <a:ext cx="7470720" cy="7470000"/>
            <a:chOff x="-4412160" y="2814840"/>
            <a:chExt cx="7470720" cy="7470000"/>
          </a:xfrm>
        </p:grpSpPr>
        <p:sp>
          <p:nvSpPr>
            <p:cNvPr id="156" name="Freeform 23"/>
            <p:cNvSpPr/>
            <p:nvPr/>
          </p:nvSpPr>
          <p:spPr>
            <a:xfrm>
              <a:off x="-4412160" y="2814840"/>
              <a:ext cx="7470720" cy="7470000"/>
            </a:xfrm>
            <a:custGeom>
              <a:avLst/>
              <a:gdLst>
                <a:gd name="textAreaLeft" fmla="*/ 0 w 7470720"/>
                <a:gd name="textAreaRight" fmla="*/ 7475400 w 7470720"/>
                <a:gd name="textAreaTop" fmla="*/ 0 h 7470000"/>
                <a:gd name="textAreaBottom" fmla="*/ 7474680 h 7470000"/>
              </a:gdLst>
              <a:ahLst/>
              <a:cxnLst/>
              <a:rect l="textAreaLeft" t="textAreaTop" r="textAreaRight" b="textAreaBottom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 rotWithShape="0">
              <a:blip r:embed="rId5">
                <a:alphaModFix amt="49000"/>
              </a:blip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XO Oriel"/>
              </a:endParaRPr>
            </a:p>
          </p:txBody>
        </p:sp>
      </p:grpSp>
      <p:sp>
        <p:nvSpPr>
          <p:cNvPr id="157" name="Прямоугольник 156"/>
          <p:cNvSpPr/>
          <p:nvPr/>
        </p:nvSpPr>
        <p:spPr>
          <a:xfrm>
            <a:off x="180000" y="2027880"/>
            <a:ext cx="11697480" cy="4269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XO Oriel"/>
            </a:endParaRPr>
          </a:p>
        </p:txBody>
      </p:sp>
      <p:pic>
        <p:nvPicPr>
          <p:cNvPr id="2" name="Picture 2" descr="Y:\7. Махитарова М. П\выступление 26.08\Сравн диагр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441" y="2080634"/>
            <a:ext cx="7583939" cy="458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6468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TextBox 25"/>
          <p:cNvSpPr/>
          <p:nvPr/>
        </p:nvSpPr>
        <p:spPr>
          <a:xfrm>
            <a:off x="698400" y="4000320"/>
            <a:ext cx="2431800" cy="98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0840" tIns="30600" rIns="60840" bIns="30600" anchor="t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XO Oriel"/>
            </a:endParaRPr>
          </a:p>
        </p:txBody>
      </p:sp>
      <p:pic>
        <p:nvPicPr>
          <p:cNvPr id="159" name="Picture 7"/>
          <p:cNvPicPr/>
          <p:nvPr/>
        </p:nvPicPr>
        <p:blipFill>
          <a:blip r:embed="rId2"/>
          <a:stretch/>
        </p:blipFill>
        <p:spPr>
          <a:xfrm>
            <a:off x="4107240" y="1604520"/>
            <a:ext cx="3973680" cy="3973320"/>
          </a:xfrm>
          <a:prstGeom prst="rect">
            <a:avLst/>
          </a:prstGeom>
          <a:ln w="0">
            <a:noFill/>
          </a:ln>
        </p:spPr>
      </p:pic>
      <p:sp>
        <p:nvSpPr>
          <p:cNvPr id="160" name="Прямоугольник 16"/>
          <p:cNvSpPr/>
          <p:nvPr/>
        </p:nvSpPr>
        <p:spPr>
          <a:xfrm>
            <a:off x="496800" y="244440"/>
            <a:ext cx="1479240" cy="1104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-720000" y="-1610280"/>
            <a:ext cx="10969200" cy="1246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18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62" name="Прямоугольник 161"/>
          <p:cNvSpPr/>
          <p:nvPr/>
        </p:nvSpPr>
        <p:spPr>
          <a:xfrm>
            <a:off x="1980000" y="-617760"/>
            <a:ext cx="8096760" cy="3133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2800" b="0" strike="noStrike" spc="-1" dirty="0">
              <a:solidFill>
                <a:srgbClr val="000000"/>
              </a:solidFill>
              <a:latin typeface="XO Oriel"/>
            </a:endParaRPr>
          </a:p>
          <a:p>
            <a:pPr>
              <a:lnSpc>
                <a:spcPct val="100000"/>
              </a:lnSpc>
            </a:pPr>
            <a:endParaRPr lang="ru-RU" sz="2800" b="0" strike="noStrike" spc="-1" dirty="0">
              <a:solidFill>
                <a:srgbClr val="000000"/>
              </a:solidFill>
              <a:latin typeface="XO Oriel"/>
            </a:endParaRPr>
          </a:p>
        </p:txBody>
      </p:sp>
      <p:grpSp>
        <p:nvGrpSpPr>
          <p:cNvPr id="163" name="Group 22"/>
          <p:cNvGrpSpPr/>
          <p:nvPr/>
        </p:nvGrpSpPr>
        <p:grpSpPr>
          <a:xfrm>
            <a:off x="9812520" y="5851800"/>
            <a:ext cx="3144960" cy="3144600"/>
            <a:chOff x="9812520" y="5851800"/>
            <a:chExt cx="3144960" cy="3144600"/>
          </a:xfrm>
        </p:grpSpPr>
        <p:sp>
          <p:nvSpPr>
            <p:cNvPr id="164" name="Freeform 34"/>
            <p:cNvSpPr/>
            <p:nvPr/>
          </p:nvSpPr>
          <p:spPr>
            <a:xfrm>
              <a:off x="9812520" y="5851800"/>
              <a:ext cx="3144960" cy="3144600"/>
            </a:xfrm>
            <a:custGeom>
              <a:avLst/>
              <a:gdLst>
                <a:gd name="textAreaLeft" fmla="*/ 0 w 3144960"/>
                <a:gd name="textAreaRight" fmla="*/ 3149640 w 3144960"/>
                <a:gd name="textAreaTop" fmla="*/ 0 h 3144600"/>
                <a:gd name="textAreaBottom" fmla="*/ 3149280 h 314460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noFill/>
            <a:ln w="952500" cap="sq">
              <a:solidFill>
                <a:srgbClr val="08377C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FFFFFF"/>
                </a:solidFill>
                <a:latin typeface="XO Oriel"/>
              </a:endParaRPr>
            </a:p>
          </p:txBody>
        </p:sp>
        <p:sp>
          <p:nvSpPr>
            <p:cNvPr id="165" name="TextBox 29"/>
            <p:cNvSpPr/>
            <p:nvPr/>
          </p:nvSpPr>
          <p:spPr>
            <a:xfrm>
              <a:off x="10107720" y="5962680"/>
              <a:ext cx="2554560" cy="27385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dk1"/>
                </a:solidFill>
                <a:latin typeface="Calibri"/>
              </a:endParaRPr>
            </a:p>
          </p:txBody>
        </p:sp>
      </p:grpSp>
      <p:pic>
        <p:nvPicPr>
          <p:cNvPr id="166" name="Picture 16"/>
          <p:cNvPicPr/>
          <p:nvPr/>
        </p:nvPicPr>
        <p:blipFill>
          <a:blip r:embed="rId3"/>
          <a:stretch/>
        </p:blipFill>
        <p:spPr>
          <a:xfrm>
            <a:off x="11880" y="0"/>
            <a:ext cx="1796040" cy="1796040"/>
          </a:xfrm>
          <a:prstGeom prst="rect">
            <a:avLst/>
          </a:prstGeom>
          <a:ln w="0">
            <a:noFill/>
          </a:ln>
        </p:spPr>
      </p:pic>
      <p:pic>
        <p:nvPicPr>
          <p:cNvPr id="167" name="Рисунок 166"/>
          <p:cNvPicPr/>
          <p:nvPr/>
        </p:nvPicPr>
        <p:blipFill>
          <a:blip r:embed="rId4"/>
          <a:stretch/>
        </p:blipFill>
        <p:spPr>
          <a:xfrm>
            <a:off x="10621080" y="117000"/>
            <a:ext cx="1454400" cy="1455120"/>
          </a:xfrm>
          <a:prstGeom prst="rect">
            <a:avLst/>
          </a:prstGeom>
          <a:ln w="0">
            <a:noFill/>
          </a:ln>
        </p:spPr>
      </p:pic>
      <p:grpSp>
        <p:nvGrpSpPr>
          <p:cNvPr id="168" name="Group 23"/>
          <p:cNvGrpSpPr/>
          <p:nvPr/>
        </p:nvGrpSpPr>
        <p:grpSpPr>
          <a:xfrm>
            <a:off x="-5312160" y="2814840"/>
            <a:ext cx="7470720" cy="7470000"/>
            <a:chOff x="-5312160" y="2814840"/>
            <a:chExt cx="7470720" cy="7470000"/>
          </a:xfrm>
        </p:grpSpPr>
        <p:sp>
          <p:nvSpPr>
            <p:cNvPr id="169" name="Freeform 38"/>
            <p:cNvSpPr/>
            <p:nvPr/>
          </p:nvSpPr>
          <p:spPr>
            <a:xfrm>
              <a:off x="-5312160" y="2814840"/>
              <a:ext cx="7470720" cy="7470000"/>
            </a:xfrm>
            <a:custGeom>
              <a:avLst/>
              <a:gdLst>
                <a:gd name="textAreaLeft" fmla="*/ 0 w 7470720"/>
                <a:gd name="textAreaRight" fmla="*/ 7475400 w 7470720"/>
                <a:gd name="textAreaTop" fmla="*/ 0 h 7470000"/>
                <a:gd name="textAreaBottom" fmla="*/ 7474680 h 7470000"/>
              </a:gdLst>
              <a:ahLst/>
              <a:cxnLst/>
              <a:rect l="textAreaLeft" t="textAreaTop" r="textAreaRight" b="textAreaBottom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 rotWithShape="0">
              <a:blip r:embed="rId5">
                <a:alphaModFix amt="49000"/>
              </a:blip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XO Oriel"/>
              </a:endParaRPr>
            </a:p>
          </p:txBody>
        </p:sp>
      </p:grpSp>
      <p:sp>
        <p:nvSpPr>
          <p:cNvPr id="170" name="Прямоугольник 169"/>
          <p:cNvSpPr/>
          <p:nvPr/>
        </p:nvSpPr>
        <p:spPr>
          <a:xfrm>
            <a:off x="180000" y="2027880"/>
            <a:ext cx="11697480" cy="4682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  <a:spcBef>
                <a:spcPts val="479"/>
              </a:spcBef>
              <a:tabLst>
                <a:tab pos="0" algn="l"/>
              </a:tabLst>
            </a:pPr>
            <a:endParaRPr lang="ru-RU" sz="2400" b="0" strike="noStrike" spc="-1" dirty="0">
              <a:solidFill>
                <a:srgbClr val="000000"/>
              </a:solidFill>
              <a:latin typeface="XO Oriel"/>
            </a:endParaRPr>
          </a:p>
        </p:txBody>
      </p:sp>
      <p:pic>
        <p:nvPicPr>
          <p:cNvPr id="1026" name="Picture 2" descr="Y:\7. Махитарова М. П\выступление 26.08\ОГЭ по русс по округам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6394" y="404664"/>
            <a:ext cx="7811895" cy="6389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TextBox 25"/>
          <p:cNvSpPr/>
          <p:nvPr/>
        </p:nvSpPr>
        <p:spPr>
          <a:xfrm>
            <a:off x="698400" y="4000320"/>
            <a:ext cx="2431800" cy="98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0840" tIns="30600" rIns="60840" bIns="30600" anchor="t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XO Oriel"/>
            </a:endParaRPr>
          </a:p>
        </p:txBody>
      </p:sp>
      <p:pic>
        <p:nvPicPr>
          <p:cNvPr id="159" name="Picture 7"/>
          <p:cNvPicPr/>
          <p:nvPr/>
        </p:nvPicPr>
        <p:blipFill>
          <a:blip r:embed="rId2"/>
          <a:stretch/>
        </p:blipFill>
        <p:spPr>
          <a:xfrm>
            <a:off x="4107240" y="1604520"/>
            <a:ext cx="3973680" cy="3973320"/>
          </a:xfrm>
          <a:prstGeom prst="rect">
            <a:avLst/>
          </a:prstGeom>
          <a:ln w="0">
            <a:noFill/>
          </a:ln>
        </p:spPr>
      </p:pic>
      <p:sp>
        <p:nvSpPr>
          <p:cNvPr id="160" name="Прямоугольник 16"/>
          <p:cNvSpPr/>
          <p:nvPr/>
        </p:nvSpPr>
        <p:spPr>
          <a:xfrm>
            <a:off x="496800" y="244440"/>
            <a:ext cx="1479240" cy="1104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-720000" y="-1610280"/>
            <a:ext cx="10969200" cy="1246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18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62" name="Прямоугольник 161"/>
          <p:cNvSpPr/>
          <p:nvPr/>
        </p:nvSpPr>
        <p:spPr>
          <a:xfrm>
            <a:off x="1980000" y="-617760"/>
            <a:ext cx="8096760" cy="3133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2800" b="0" strike="noStrike" spc="-1" dirty="0">
              <a:solidFill>
                <a:srgbClr val="000000"/>
              </a:solidFill>
              <a:latin typeface="XO Oriel"/>
            </a:endParaRPr>
          </a:p>
          <a:p>
            <a:pPr>
              <a:lnSpc>
                <a:spcPct val="100000"/>
              </a:lnSpc>
            </a:pPr>
            <a:endParaRPr lang="ru-RU" sz="2800" b="0" strike="noStrike" spc="-1" dirty="0">
              <a:solidFill>
                <a:srgbClr val="000000"/>
              </a:solidFill>
              <a:latin typeface="XO Oriel"/>
            </a:endParaRPr>
          </a:p>
        </p:txBody>
      </p:sp>
      <p:grpSp>
        <p:nvGrpSpPr>
          <p:cNvPr id="163" name="Group 22"/>
          <p:cNvGrpSpPr/>
          <p:nvPr/>
        </p:nvGrpSpPr>
        <p:grpSpPr>
          <a:xfrm>
            <a:off x="9812520" y="5851800"/>
            <a:ext cx="3144960" cy="3144600"/>
            <a:chOff x="9812520" y="5851800"/>
            <a:chExt cx="3144960" cy="3144600"/>
          </a:xfrm>
        </p:grpSpPr>
        <p:sp>
          <p:nvSpPr>
            <p:cNvPr id="164" name="Freeform 34"/>
            <p:cNvSpPr/>
            <p:nvPr/>
          </p:nvSpPr>
          <p:spPr>
            <a:xfrm>
              <a:off x="9812520" y="5851800"/>
              <a:ext cx="3144960" cy="3144600"/>
            </a:xfrm>
            <a:custGeom>
              <a:avLst/>
              <a:gdLst>
                <a:gd name="textAreaLeft" fmla="*/ 0 w 3144960"/>
                <a:gd name="textAreaRight" fmla="*/ 3149640 w 3144960"/>
                <a:gd name="textAreaTop" fmla="*/ 0 h 3144600"/>
                <a:gd name="textAreaBottom" fmla="*/ 3149280 h 314460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noFill/>
            <a:ln w="952500" cap="sq">
              <a:solidFill>
                <a:srgbClr val="08377C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FFFFFF"/>
                </a:solidFill>
                <a:latin typeface="XO Oriel"/>
              </a:endParaRPr>
            </a:p>
          </p:txBody>
        </p:sp>
        <p:sp>
          <p:nvSpPr>
            <p:cNvPr id="165" name="TextBox 29"/>
            <p:cNvSpPr/>
            <p:nvPr/>
          </p:nvSpPr>
          <p:spPr>
            <a:xfrm>
              <a:off x="10107720" y="5962680"/>
              <a:ext cx="2554560" cy="27385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dk1"/>
                </a:solidFill>
                <a:latin typeface="Calibri"/>
              </a:endParaRPr>
            </a:p>
          </p:txBody>
        </p:sp>
      </p:grpSp>
      <p:pic>
        <p:nvPicPr>
          <p:cNvPr id="166" name="Picture 16"/>
          <p:cNvPicPr/>
          <p:nvPr/>
        </p:nvPicPr>
        <p:blipFill>
          <a:blip r:embed="rId3"/>
          <a:stretch/>
        </p:blipFill>
        <p:spPr>
          <a:xfrm>
            <a:off x="11880" y="0"/>
            <a:ext cx="1796040" cy="1796040"/>
          </a:xfrm>
          <a:prstGeom prst="rect">
            <a:avLst/>
          </a:prstGeom>
          <a:ln w="0">
            <a:noFill/>
          </a:ln>
        </p:spPr>
      </p:pic>
      <p:pic>
        <p:nvPicPr>
          <p:cNvPr id="167" name="Рисунок 166"/>
          <p:cNvPicPr/>
          <p:nvPr/>
        </p:nvPicPr>
        <p:blipFill>
          <a:blip r:embed="rId4"/>
          <a:stretch/>
        </p:blipFill>
        <p:spPr>
          <a:xfrm>
            <a:off x="10621080" y="117000"/>
            <a:ext cx="1454400" cy="1455120"/>
          </a:xfrm>
          <a:prstGeom prst="rect">
            <a:avLst/>
          </a:prstGeom>
          <a:ln w="0">
            <a:noFill/>
          </a:ln>
        </p:spPr>
      </p:pic>
      <p:grpSp>
        <p:nvGrpSpPr>
          <p:cNvPr id="168" name="Group 23"/>
          <p:cNvGrpSpPr/>
          <p:nvPr/>
        </p:nvGrpSpPr>
        <p:grpSpPr>
          <a:xfrm>
            <a:off x="-5312160" y="2814840"/>
            <a:ext cx="7470720" cy="7470000"/>
            <a:chOff x="-5312160" y="2814840"/>
            <a:chExt cx="7470720" cy="7470000"/>
          </a:xfrm>
        </p:grpSpPr>
        <p:sp>
          <p:nvSpPr>
            <p:cNvPr id="169" name="Freeform 38"/>
            <p:cNvSpPr/>
            <p:nvPr/>
          </p:nvSpPr>
          <p:spPr>
            <a:xfrm>
              <a:off x="-5312160" y="2814840"/>
              <a:ext cx="7470720" cy="7470000"/>
            </a:xfrm>
            <a:custGeom>
              <a:avLst/>
              <a:gdLst>
                <a:gd name="textAreaLeft" fmla="*/ 0 w 7470720"/>
                <a:gd name="textAreaRight" fmla="*/ 7475400 w 7470720"/>
                <a:gd name="textAreaTop" fmla="*/ 0 h 7470000"/>
                <a:gd name="textAreaBottom" fmla="*/ 7474680 h 7470000"/>
              </a:gdLst>
              <a:ahLst/>
              <a:cxnLst/>
              <a:rect l="textAreaLeft" t="textAreaTop" r="textAreaRight" b="textAreaBottom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 rotWithShape="0">
              <a:blip r:embed="rId5">
                <a:alphaModFix amt="49000"/>
              </a:blip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XO Oriel"/>
              </a:endParaRPr>
            </a:p>
          </p:txBody>
        </p:sp>
      </p:grpSp>
      <p:sp>
        <p:nvSpPr>
          <p:cNvPr id="170" name="Прямоугольник 169"/>
          <p:cNvSpPr/>
          <p:nvPr/>
        </p:nvSpPr>
        <p:spPr>
          <a:xfrm>
            <a:off x="180000" y="2027880"/>
            <a:ext cx="11697480" cy="4682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  <a:spcBef>
                <a:spcPts val="479"/>
              </a:spcBef>
              <a:tabLst>
                <a:tab pos="0" algn="l"/>
              </a:tabLst>
            </a:pPr>
            <a:endParaRPr lang="ru-RU" sz="2400" b="0" strike="noStrike" spc="-1" dirty="0">
              <a:solidFill>
                <a:srgbClr val="000000"/>
              </a:solidFill>
              <a:latin typeface="XO Oriel"/>
            </a:endParaRPr>
          </a:p>
        </p:txBody>
      </p:sp>
      <p:pic>
        <p:nvPicPr>
          <p:cNvPr id="2050" name="Picture 2" descr="Y:\7. Махитарова М. П\выступление 26.08\Дощ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7920" y="658693"/>
            <a:ext cx="3234069" cy="4312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Y:\7. Махитарова М. П\выступление 26.08\Сенина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930" y="240805"/>
            <a:ext cx="3167533" cy="4550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Y:\7. Махитарова М. П\выступление 26.08\Фипи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0530" y="3142581"/>
            <a:ext cx="5981400" cy="3297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5602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TextBox 25"/>
          <p:cNvSpPr/>
          <p:nvPr/>
        </p:nvSpPr>
        <p:spPr>
          <a:xfrm>
            <a:off x="698400" y="4000320"/>
            <a:ext cx="2431800" cy="98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0840" tIns="30600" rIns="60840" bIns="30600" anchor="t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XO Oriel"/>
            </a:endParaRPr>
          </a:p>
        </p:txBody>
      </p:sp>
      <p:pic>
        <p:nvPicPr>
          <p:cNvPr id="159" name="Picture 7"/>
          <p:cNvPicPr/>
          <p:nvPr/>
        </p:nvPicPr>
        <p:blipFill>
          <a:blip r:embed="rId2"/>
          <a:stretch/>
        </p:blipFill>
        <p:spPr>
          <a:xfrm>
            <a:off x="4107240" y="1604520"/>
            <a:ext cx="3973680" cy="3973320"/>
          </a:xfrm>
          <a:prstGeom prst="rect">
            <a:avLst/>
          </a:prstGeom>
          <a:ln w="0">
            <a:noFill/>
          </a:ln>
        </p:spPr>
      </p:pic>
      <p:sp>
        <p:nvSpPr>
          <p:cNvPr id="160" name="Прямоугольник 16"/>
          <p:cNvSpPr/>
          <p:nvPr/>
        </p:nvSpPr>
        <p:spPr>
          <a:xfrm>
            <a:off x="496800" y="244440"/>
            <a:ext cx="1479240" cy="1104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1749625" y="404664"/>
            <a:ext cx="8688910" cy="864096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000" b="1" strike="noStrike" spc="-1" dirty="0" smtClean="0">
                <a:solidFill>
                  <a:srgbClr val="000000"/>
                </a:solidFill>
                <a:latin typeface="XO Oriel"/>
              </a:rPr>
              <a:t>ЕГЭ по русскому языку</a:t>
            </a:r>
            <a:endParaRPr lang="ru-RU" sz="4000" b="1" strike="noStrike" spc="-1" dirty="0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62" name="Прямоугольник 161"/>
          <p:cNvSpPr/>
          <p:nvPr/>
        </p:nvSpPr>
        <p:spPr>
          <a:xfrm>
            <a:off x="1980000" y="-617760"/>
            <a:ext cx="8096760" cy="3133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2800" b="0" strike="noStrike" spc="-1" dirty="0">
              <a:solidFill>
                <a:srgbClr val="000000"/>
              </a:solidFill>
              <a:latin typeface="XO Oriel"/>
            </a:endParaRPr>
          </a:p>
          <a:p>
            <a:pPr>
              <a:lnSpc>
                <a:spcPct val="100000"/>
              </a:lnSpc>
            </a:pPr>
            <a:endParaRPr lang="ru-RU" sz="2800" b="0" strike="noStrike" spc="-1" dirty="0">
              <a:solidFill>
                <a:srgbClr val="000000"/>
              </a:solidFill>
              <a:latin typeface="XO Oriel"/>
            </a:endParaRPr>
          </a:p>
        </p:txBody>
      </p:sp>
      <p:grpSp>
        <p:nvGrpSpPr>
          <p:cNvPr id="163" name="Group 22"/>
          <p:cNvGrpSpPr/>
          <p:nvPr/>
        </p:nvGrpSpPr>
        <p:grpSpPr>
          <a:xfrm>
            <a:off x="9812520" y="5851800"/>
            <a:ext cx="3144960" cy="3144600"/>
            <a:chOff x="9812520" y="5851800"/>
            <a:chExt cx="3144960" cy="3144600"/>
          </a:xfrm>
        </p:grpSpPr>
        <p:sp>
          <p:nvSpPr>
            <p:cNvPr id="164" name="Freeform 34"/>
            <p:cNvSpPr/>
            <p:nvPr/>
          </p:nvSpPr>
          <p:spPr>
            <a:xfrm>
              <a:off x="9812520" y="5851800"/>
              <a:ext cx="3144960" cy="3144600"/>
            </a:xfrm>
            <a:custGeom>
              <a:avLst/>
              <a:gdLst>
                <a:gd name="textAreaLeft" fmla="*/ 0 w 3144960"/>
                <a:gd name="textAreaRight" fmla="*/ 3149640 w 3144960"/>
                <a:gd name="textAreaTop" fmla="*/ 0 h 3144600"/>
                <a:gd name="textAreaBottom" fmla="*/ 3149280 h 314460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noFill/>
            <a:ln w="952500" cap="sq">
              <a:solidFill>
                <a:srgbClr val="08377C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FFFFFF"/>
                </a:solidFill>
                <a:latin typeface="XO Oriel"/>
              </a:endParaRPr>
            </a:p>
          </p:txBody>
        </p:sp>
        <p:sp>
          <p:nvSpPr>
            <p:cNvPr id="165" name="TextBox 29"/>
            <p:cNvSpPr/>
            <p:nvPr/>
          </p:nvSpPr>
          <p:spPr>
            <a:xfrm>
              <a:off x="10107720" y="5962680"/>
              <a:ext cx="2554560" cy="27385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dk1"/>
                </a:solidFill>
                <a:latin typeface="Calibri"/>
              </a:endParaRPr>
            </a:p>
          </p:txBody>
        </p:sp>
      </p:grpSp>
      <p:pic>
        <p:nvPicPr>
          <p:cNvPr id="166" name="Picture 16"/>
          <p:cNvPicPr/>
          <p:nvPr/>
        </p:nvPicPr>
        <p:blipFill>
          <a:blip r:embed="rId3"/>
          <a:stretch/>
        </p:blipFill>
        <p:spPr>
          <a:xfrm>
            <a:off x="11880" y="0"/>
            <a:ext cx="1796040" cy="1796040"/>
          </a:xfrm>
          <a:prstGeom prst="rect">
            <a:avLst/>
          </a:prstGeom>
          <a:ln w="0">
            <a:noFill/>
          </a:ln>
        </p:spPr>
      </p:pic>
      <p:pic>
        <p:nvPicPr>
          <p:cNvPr id="167" name="Рисунок 166"/>
          <p:cNvPicPr/>
          <p:nvPr/>
        </p:nvPicPr>
        <p:blipFill>
          <a:blip r:embed="rId4"/>
          <a:stretch/>
        </p:blipFill>
        <p:spPr>
          <a:xfrm>
            <a:off x="10621080" y="117000"/>
            <a:ext cx="1454400" cy="1455120"/>
          </a:xfrm>
          <a:prstGeom prst="rect">
            <a:avLst/>
          </a:prstGeom>
          <a:ln w="0">
            <a:noFill/>
          </a:ln>
        </p:spPr>
      </p:pic>
      <p:grpSp>
        <p:nvGrpSpPr>
          <p:cNvPr id="168" name="Group 23"/>
          <p:cNvGrpSpPr/>
          <p:nvPr/>
        </p:nvGrpSpPr>
        <p:grpSpPr>
          <a:xfrm>
            <a:off x="-5312160" y="2814840"/>
            <a:ext cx="7470720" cy="7470000"/>
            <a:chOff x="-5312160" y="2814840"/>
            <a:chExt cx="7470720" cy="7470000"/>
          </a:xfrm>
        </p:grpSpPr>
        <p:sp>
          <p:nvSpPr>
            <p:cNvPr id="169" name="Freeform 38"/>
            <p:cNvSpPr/>
            <p:nvPr/>
          </p:nvSpPr>
          <p:spPr>
            <a:xfrm>
              <a:off x="-5312160" y="2814840"/>
              <a:ext cx="7470720" cy="7470000"/>
            </a:xfrm>
            <a:custGeom>
              <a:avLst/>
              <a:gdLst>
                <a:gd name="textAreaLeft" fmla="*/ 0 w 7470720"/>
                <a:gd name="textAreaRight" fmla="*/ 7475400 w 7470720"/>
                <a:gd name="textAreaTop" fmla="*/ 0 h 7470000"/>
                <a:gd name="textAreaBottom" fmla="*/ 7474680 h 7470000"/>
              </a:gdLst>
              <a:ahLst/>
              <a:cxnLst/>
              <a:rect l="textAreaLeft" t="textAreaTop" r="textAreaRight" b="textAreaBottom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 rotWithShape="0">
              <a:blip r:embed="rId5">
                <a:alphaModFix amt="49000"/>
              </a:blip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XO Oriel"/>
              </a:endParaRPr>
            </a:p>
          </p:txBody>
        </p:sp>
      </p:grpSp>
      <p:sp>
        <p:nvSpPr>
          <p:cNvPr id="170" name="Прямоугольник 169"/>
          <p:cNvSpPr/>
          <p:nvPr/>
        </p:nvSpPr>
        <p:spPr>
          <a:xfrm>
            <a:off x="180000" y="2027880"/>
            <a:ext cx="11697480" cy="4682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  <a:spcBef>
                <a:spcPts val="479"/>
              </a:spcBef>
              <a:tabLst>
                <a:tab pos="0" algn="l"/>
              </a:tabLst>
            </a:pPr>
            <a:endParaRPr lang="ru-RU" sz="2400" b="0" strike="noStrike" spc="-1" dirty="0">
              <a:solidFill>
                <a:srgbClr val="000000"/>
              </a:solidFill>
              <a:latin typeface="XO Oriel"/>
            </a:endParaRPr>
          </a:p>
        </p:txBody>
      </p:sp>
      <p:pic>
        <p:nvPicPr>
          <p:cNvPr id="2050" name="Picture 2" descr="Y:\7. Махитарова М. П\выступление 26.08\ЕГЭ по рус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258" y="1561403"/>
            <a:ext cx="10596222" cy="4290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3429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TextBox 25"/>
          <p:cNvSpPr/>
          <p:nvPr/>
        </p:nvSpPr>
        <p:spPr>
          <a:xfrm>
            <a:off x="698400" y="4000320"/>
            <a:ext cx="2431800" cy="98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0840" tIns="30600" rIns="60840" bIns="30600" anchor="t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XO Oriel"/>
            </a:endParaRPr>
          </a:p>
        </p:txBody>
      </p:sp>
      <p:pic>
        <p:nvPicPr>
          <p:cNvPr id="159" name="Picture 7"/>
          <p:cNvPicPr/>
          <p:nvPr/>
        </p:nvPicPr>
        <p:blipFill>
          <a:blip r:embed="rId2"/>
          <a:stretch/>
        </p:blipFill>
        <p:spPr>
          <a:xfrm>
            <a:off x="4107240" y="1604520"/>
            <a:ext cx="3973680" cy="3973320"/>
          </a:xfrm>
          <a:prstGeom prst="rect">
            <a:avLst/>
          </a:prstGeom>
          <a:ln w="0">
            <a:noFill/>
          </a:ln>
        </p:spPr>
      </p:pic>
      <p:sp>
        <p:nvSpPr>
          <p:cNvPr id="160" name="Прямоугольник 16"/>
          <p:cNvSpPr/>
          <p:nvPr/>
        </p:nvSpPr>
        <p:spPr>
          <a:xfrm>
            <a:off x="496800" y="244440"/>
            <a:ext cx="1479240" cy="1104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1749625" y="404664"/>
            <a:ext cx="8688910" cy="864096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5400" b="1" spc="-1" dirty="0">
                <a:solidFill>
                  <a:srgbClr val="000000"/>
                </a:solidFill>
                <a:latin typeface="XO Oriel"/>
              </a:rPr>
              <a:t>О</a:t>
            </a:r>
            <a:r>
              <a:rPr lang="ru-RU" sz="5400" b="1" strike="noStrike" spc="-1" dirty="0" smtClean="0">
                <a:solidFill>
                  <a:srgbClr val="000000"/>
                </a:solidFill>
                <a:latin typeface="XO Oriel"/>
              </a:rPr>
              <a:t>ГЭ по </a:t>
            </a:r>
            <a:r>
              <a:rPr lang="ru-RU" sz="5400" b="1" spc="-1" dirty="0" smtClean="0">
                <a:solidFill>
                  <a:srgbClr val="000000"/>
                </a:solidFill>
                <a:latin typeface="XO Oriel"/>
              </a:rPr>
              <a:t>литературе</a:t>
            </a:r>
            <a:endParaRPr lang="ru-RU" sz="5400" b="1" strike="noStrike" spc="-1" dirty="0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62" name="Прямоугольник 161"/>
          <p:cNvSpPr/>
          <p:nvPr/>
        </p:nvSpPr>
        <p:spPr>
          <a:xfrm>
            <a:off x="1980000" y="-617760"/>
            <a:ext cx="8096760" cy="3133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2800" b="0" strike="noStrike" spc="-1" dirty="0">
              <a:solidFill>
                <a:srgbClr val="000000"/>
              </a:solidFill>
              <a:latin typeface="XO Oriel"/>
            </a:endParaRPr>
          </a:p>
          <a:p>
            <a:pPr>
              <a:lnSpc>
                <a:spcPct val="100000"/>
              </a:lnSpc>
            </a:pPr>
            <a:endParaRPr lang="ru-RU" sz="2800" b="0" strike="noStrike" spc="-1" dirty="0">
              <a:solidFill>
                <a:srgbClr val="000000"/>
              </a:solidFill>
              <a:latin typeface="XO Oriel"/>
            </a:endParaRPr>
          </a:p>
        </p:txBody>
      </p:sp>
      <p:grpSp>
        <p:nvGrpSpPr>
          <p:cNvPr id="163" name="Group 22"/>
          <p:cNvGrpSpPr/>
          <p:nvPr/>
        </p:nvGrpSpPr>
        <p:grpSpPr>
          <a:xfrm>
            <a:off x="9812520" y="5851800"/>
            <a:ext cx="3144960" cy="3144600"/>
            <a:chOff x="9812520" y="5851800"/>
            <a:chExt cx="3144960" cy="3144600"/>
          </a:xfrm>
        </p:grpSpPr>
        <p:sp>
          <p:nvSpPr>
            <p:cNvPr id="164" name="Freeform 34"/>
            <p:cNvSpPr/>
            <p:nvPr/>
          </p:nvSpPr>
          <p:spPr>
            <a:xfrm>
              <a:off x="9812520" y="5851800"/>
              <a:ext cx="3144960" cy="3144600"/>
            </a:xfrm>
            <a:custGeom>
              <a:avLst/>
              <a:gdLst>
                <a:gd name="textAreaLeft" fmla="*/ 0 w 3144960"/>
                <a:gd name="textAreaRight" fmla="*/ 3149640 w 3144960"/>
                <a:gd name="textAreaTop" fmla="*/ 0 h 3144600"/>
                <a:gd name="textAreaBottom" fmla="*/ 3149280 h 3144600"/>
              </a:gdLst>
              <a:ahLst/>
              <a:cxnLst/>
              <a:rect l="textAreaLeft" t="textAreaTop" r="textAreaRight" b="textAreaBottom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noFill/>
            <a:ln w="952500" cap="sq">
              <a:solidFill>
                <a:srgbClr val="08377C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FFFFFF"/>
                </a:solidFill>
                <a:latin typeface="XO Oriel"/>
              </a:endParaRPr>
            </a:p>
          </p:txBody>
        </p:sp>
        <p:sp>
          <p:nvSpPr>
            <p:cNvPr id="165" name="TextBox 29"/>
            <p:cNvSpPr/>
            <p:nvPr/>
          </p:nvSpPr>
          <p:spPr>
            <a:xfrm>
              <a:off x="10107720" y="5962680"/>
              <a:ext cx="2554560" cy="27385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760" tIns="50760" rIns="50760" bIns="5076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chemeClr val="dk1"/>
                </a:solidFill>
                <a:latin typeface="Calibri"/>
              </a:endParaRPr>
            </a:p>
          </p:txBody>
        </p:sp>
      </p:grpSp>
      <p:pic>
        <p:nvPicPr>
          <p:cNvPr id="166" name="Picture 16"/>
          <p:cNvPicPr/>
          <p:nvPr/>
        </p:nvPicPr>
        <p:blipFill>
          <a:blip r:embed="rId3"/>
          <a:stretch/>
        </p:blipFill>
        <p:spPr>
          <a:xfrm>
            <a:off x="11880" y="0"/>
            <a:ext cx="1796040" cy="1796040"/>
          </a:xfrm>
          <a:prstGeom prst="rect">
            <a:avLst/>
          </a:prstGeom>
          <a:ln w="0">
            <a:noFill/>
          </a:ln>
        </p:spPr>
      </p:pic>
      <p:pic>
        <p:nvPicPr>
          <p:cNvPr id="167" name="Рисунок 166"/>
          <p:cNvPicPr/>
          <p:nvPr/>
        </p:nvPicPr>
        <p:blipFill>
          <a:blip r:embed="rId4"/>
          <a:stretch/>
        </p:blipFill>
        <p:spPr>
          <a:xfrm>
            <a:off x="10621080" y="117000"/>
            <a:ext cx="1454400" cy="1455120"/>
          </a:xfrm>
          <a:prstGeom prst="rect">
            <a:avLst/>
          </a:prstGeom>
          <a:ln w="0">
            <a:noFill/>
          </a:ln>
        </p:spPr>
      </p:pic>
      <p:grpSp>
        <p:nvGrpSpPr>
          <p:cNvPr id="168" name="Group 23"/>
          <p:cNvGrpSpPr/>
          <p:nvPr/>
        </p:nvGrpSpPr>
        <p:grpSpPr>
          <a:xfrm>
            <a:off x="-5312160" y="2814840"/>
            <a:ext cx="7470720" cy="7470000"/>
            <a:chOff x="-5312160" y="2814840"/>
            <a:chExt cx="7470720" cy="7470000"/>
          </a:xfrm>
        </p:grpSpPr>
        <p:sp>
          <p:nvSpPr>
            <p:cNvPr id="169" name="Freeform 38"/>
            <p:cNvSpPr/>
            <p:nvPr/>
          </p:nvSpPr>
          <p:spPr>
            <a:xfrm>
              <a:off x="-5312160" y="2814840"/>
              <a:ext cx="7470720" cy="7470000"/>
            </a:xfrm>
            <a:custGeom>
              <a:avLst/>
              <a:gdLst>
                <a:gd name="textAreaLeft" fmla="*/ 0 w 7470720"/>
                <a:gd name="textAreaRight" fmla="*/ 7475400 w 7470720"/>
                <a:gd name="textAreaTop" fmla="*/ 0 h 7470000"/>
                <a:gd name="textAreaBottom" fmla="*/ 7474680 h 7470000"/>
              </a:gdLst>
              <a:ahLst/>
              <a:cxnLst/>
              <a:rect l="textAreaLeft" t="textAreaTop" r="textAreaRight" b="textAreaBottom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 rotWithShape="0">
              <a:blip r:embed="rId5">
                <a:alphaModFix amt="49000"/>
              </a:blip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XO Oriel"/>
              </a:endParaRPr>
            </a:p>
          </p:txBody>
        </p:sp>
      </p:grpSp>
      <p:sp>
        <p:nvSpPr>
          <p:cNvPr id="170" name="Прямоугольник 169"/>
          <p:cNvSpPr/>
          <p:nvPr/>
        </p:nvSpPr>
        <p:spPr>
          <a:xfrm>
            <a:off x="180000" y="2027880"/>
            <a:ext cx="11697480" cy="4682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  <a:spcBef>
                <a:spcPts val="479"/>
              </a:spcBef>
              <a:tabLst>
                <a:tab pos="0" algn="l"/>
              </a:tabLst>
            </a:pPr>
            <a:endParaRPr lang="ru-RU" sz="2400" b="0" strike="noStrike" spc="-1" dirty="0">
              <a:solidFill>
                <a:srgbClr val="000000"/>
              </a:solidFill>
              <a:latin typeface="XO Oriel"/>
            </a:endParaRPr>
          </a:p>
        </p:txBody>
      </p:sp>
      <p:pic>
        <p:nvPicPr>
          <p:cNvPr id="3074" name="Picture 2" descr="Y:\7. Махитарова М. П\выступление 26.08\ОГЭ по Литер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639" y="1706969"/>
            <a:ext cx="11124881" cy="4869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599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2024</Template>
  <TotalTime>2944</TotalTime>
  <Words>133</Words>
  <Application>Microsoft Office PowerPoint</Application>
  <PresentationFormat>Произвольный</PresentationFormat>
  <Paragraphs>31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16</vt:i4>
      </vt:variant>
      <vt:variant>
        <vt:lpstr>Заголовки слайдов</vt:lpstr>
      </vt:variant>
      <vt:variant>
        <vt:i4>11</vt:i4>
      </vt:variant>
    </vt:vector>
  </HeadingPairs>
  <TitlesOfParts>
    <vt:vector size="27" baseType="lpstr"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Тема Office</vt:lpstr>
      <vt:lpstr>Презентация PowerPoint</vt:lpstr>
      <vt:lpstr>Презентация PowerPoint</vt:lpstr>
      <vt:lpstr>  </vt:lpstr>
      <vt:lpstr>   ОГЭ-2026 по русскому языку</vt:lpstr>
      <vt:lpstr>   ОГЭ-2026 по русскому языку</vt:lpstr>
      <vt:lpstr>Презентация PowerPoint</vt:lpstr>
      <vt:lpstr>Презентация PowerPoint</vt:lpstr>
      <vt:lpstr>ЕГЭ по русскому языку</vt:lpstr>
      <vt:lpstr>ОГЭ по литературе</vt:lpstr>
      <vt:lpstr>ЕГЭ по литературе</vt:lpstr>
      <vt:lpstr>Рекомендации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Татьяна В. Кондрашова</dc:creator>
  <dc:description/>
  <cp:lastModifiedBy>ОАИПОП География</cp:lastModifiedBy>
  <cp:revision>175</cp:revision>
  <cp:lastPrinted>2024-08-12T06:35:49Z</cp:lastPrinted>
  <dcterms:created xsi:type="dcterms:W3CDTF">2024-07-22T08:20:46Z</dcterms:created>
  <dcterms:modified xsi:type="dcterms:W3CDTF">2026-08-25T14:24:13Z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2</vt:i4>
  </property>
  <property fmtid="{D5CDD505-2E9C-101B-9397-08002B2CF9AE}" pid="3" name="PresentationFormat">
    <vt:lpwstr>Произвольный</vt:lpwstr>
  </property>
  <property fmtid="{D5CDD505-2E9C-101B-9397-08002B2CF9AE}" pid="4" name="Slides">
    <vt:i4>31</vt:i4>
  </property>
</Properties>
</file>