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0" r:id="rId5"/>
    <p:sldId id="261" r:id="rId6"/>
    <p:sldId id="264" r:id="rId7"/>
    <p:sldId id="268" r:id="rId8"/>
    <p:sldId id="257" r:id="rId9"/>
    <p:sldId id="258" r:id="rId10"/>
    <p:sldId id="259" r:id="rId11"/>
    <p:sldId id="265" r:id="rId12"/>
    <p:sldId id="262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0D89A-A24B-8BA8-80FD-4B0A8145F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FABC46-39A8-E8AC-1F38-AC5A7D198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697F86-C1A7-E3A3-87B8-B028770BF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3A2E5A-1123-00A2-FD28-A1D06C37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7505FB-07EA-A18D-1043-E96562E4F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51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81AF7-15A2-7394-61BF-59165B684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8EC856-A174-8B8A-67E2-255FED3BF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53A4E5-C6D9-8561-25FC-1927F934B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AC6D20-B2F1-322A-F445-1D2DD80C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4A1C9-6A89-D3A4-C0A0-A9F221CDE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0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FF25B5-BC34-AE14-4620-F7C72BF6F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9F1734-05A2-F3A2-73BA-04C3ABD3F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AC4A3B-D466-88AB-B0A9-2035E260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2F1BBC-5F9A-5A41-A213-FEF123F43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70E3A-93FF-2AB7-F432-52337364B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577D0-6E9F-B263-5D98-A423CBDFE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86DF28-1DA0-8F71-2BDD-08632FF07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6689C7-B9FD-9116-01AA-55CA54402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F3D0E1-D218-6C21-8E3F-88A9D85F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C5197-7E12-1B04-5101-59F5853B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1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18A79-F44B-8157-BF10-08DF48B70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ACF998-3B8F-D64C-2C92-43F12245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AE3424-6870-EB40-69D9-08D6D8DC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368C7B-8DED-24F7-64F3-770FC6DB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A915D5-B5C5-6B62-C2FB-9A8052A44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588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389F2-BE2C-A189-F804-980D9185E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03822E-464E-7F43-C1A7-C3BEF2E34F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9A5E7C-F446-848F-FF09-3C06FE403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D5A2C6-895C-732F-B623-0585C9FA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D2BA52-179F-4A20-12B2-E46AA16E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289A92-6C7A-23E8-4BA8-C3B33AE32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34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8CB75-DD12-6970-90A1-60D5F5C3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0E4AB0-A714-096A-1E2D-C413B7B9D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6D1C1F-92BD-CA09-E8A6-BBCFD8AB9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55F089D-C1CC-3F28-E3AC-1C2CC0B90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5863DC-FEFF-581E-D3B3-B3776B8EA6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30A59D-1964-5027-50C6-B15D8AAAE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FFB6FA-188F-E555-C9F9-CC000F30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38BBBA4-F24D-BAF8-9583-3DBC23D8A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21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F5AF7-4917-DCFC-5908-A5FD72F5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8998A5-3501-7734-A5AD-B3646990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63F3B0-5C26-743F-2135-9F4F11BB4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6D5F5F-A2CC-B780-A3D4-F237F035A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1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AF8DA0-95CC-01E8-5410-B0BF779BE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4195A1-E0BB-D523-9D99-7ECAC0247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A941D2-BBA1-EE11-4C11-0B9C52CF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69430-417A-6717-EA04-214D977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AB202D-7CBD-9646-443B-6ACA71613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1D511D-8839-DC13-6535-F1E3C1F9D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A4FB8E-7C87-04C5-8F49-C15CC16FA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29E407-492C-4DF5-546E-C9AA79368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AAD3D1-2464-6284-9052-35BEB8D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2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0BFB9-68FD-0F13-7F36-57138B35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7786DA-A64E-DF38-5216-470BD4FD9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64763-776E-3E6E-F61C-42F5A68DD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157DB2-87B8-242B-A22D-6704D2C0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A81F84-EE78-9794-9679-F62B1A03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752600-2817-5373-09F5-FDEAA34C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81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C0FBD-64B5-1533-F6CA-09B163E2B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4C3EF7-0266-2A45-827D-00456819A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34AA8E-2F75-A096-5BCC-7353193CE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026E-A0CC-49CF-95A3-E020521D657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4D3C95-8886-8208-B441-771107F85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93D2A2-CED8-BF18-1CE9-22F33DB54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E0AF0-5DF9-41ED-8790-8199F56F1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83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A0084-6AA4-75CB-C731-FB7F70000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B803E6-C783-78C9-5A0D-92FE5EC445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AB0551-B374-B343-FEA4-8097CDA5A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65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B9E968-B564-D147-6697-19ADFCC30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" y="-71120"/>
            <a:ext cx="1212088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2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FA7657-1D55-327D-8FD9-EA6165E47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296" y="2796539"/>
            <a:ext cx="8235944" cy="35556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ABE9E1-BBB1-0DED-CF06-48A63CBB1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354" y="153043"/>
            <a:ext cx="6124165" cy="31313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1AB0C7-F1CD-D09F-F321-4C63ED69A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1" y="153043"/>
            <a:ext cx="5314644" cy="151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66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B67CE2-0747-52A2-1365-AB48280CD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00560" cy="680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98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A881D6-62B4-F709-9CE1-76CAF7C5D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36" y="0"/>
            <a:ext cx="11785864" cy="662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1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F603D6-2FA0-5A70-8792-F35C94D9F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" y="5799"/>
            <a:ext cx="12180864" cy="68464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98EB4C-5065-3107-C9E8-AC52E94C7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808" y="2651760"/>
            <a:ext cx="3056343" cy="405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37C79A-7DA2-D31D-5E51-7ADE2CB237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80" t="9573" r="19920" b="8720"/>
          <a:stretch>
            <a:fillRect/>
          </a:stretch>
        </p:blipFill>
        <p:spPr>
          <a:xfrm>
            <a:off x="243840" y="172720"/>
            <a:ext cx="3092420" cy="415577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A40AE4-003B-CBB1-DD09-EAE0154B58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400" t="15120" r="24827" b="14480"/>
          <a:stretch>
            <a:fillRect/>
          </a:stretch>
        </p:blipFill>
        <p:spPr>
          <a:xfrm>
            <a:off x="9124152" y="366880"/>
            <a:ext cx="2997198" cy="41557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0D0E8D-05FD-1232-9E1C-0FD35F19A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879260"/>
            <a:ext cx="3190240" cy="41320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410FDC-E97A-3007-E329-D1E1A1092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3980" y="1458742"/>
            <a:ext cx="3040032" cy="39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3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30573A-2E33-7885-5B7E-B4762B8A4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71" y="142240"/>
            <a:ext cx="11939127" cy="671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0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042EB1-BEC1-3A8D-1DD8-3DCE4D249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1" y="32385"/>
            <a:ext cx="11628684" cy="654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11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DF1362-EAA0-0E36-553E-CC7C0875D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36" y="139551"/>
            <a:ext cx="11938264" cy="671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1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52E426-45B1-13B6-6572-B4A0609F5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45" y="1330960"/>
            <a:ext cx="11130754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15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39EA34-C8B4-8393-B601-FB1D49278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72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7026F4-5167-D33E-D03A-60A205176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93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porfiryeva_80@outlook.com</dc:creator>
  <cp:lastModifiedBy>porfiryeva_80@outlook.com</cp:lastModifiedBy>
  <cp:revision>1</cp:revision>
  <dcterms:created xsi:type="dcterms:W3CDTF">2026-08-27T16:48:57Z</dcterms:created>
  <dcterms:modified xsi:type="dcterms:W3CDTF">2026-08-27T16:49:30Z</dcterms:modified>
</cp:coreProperties>
</file>