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485" r:id="rId3"/>
    <p:sldId id="626" r:id="rId4"/>
    <p:sldId id="636" r:id="rId5"/>
    <p:sldId id="628" r:id="rId6"/>
    <p:sldId id="663" r:id="rId7"/>
    <p:sldId id="637" r:id="rId8"/>
    <p:sldId id="664" r:id="rId9"/>
    <p:sldId id="669" r:id="rId10"/>
    <p:sldId id="670" r:id="rId11"/>
    <p:sldId id="668" r:id="rId12"/>
    <p:sldId id="666" r:id="rId13"/>
    <p:sldId id="638" r:id="rId14"/>
    <p:sldId id="667" r:id="rId15"/>
    <p:sldId id="665" r:id="rId16"/>
    <p:sldId id="650" r:id="rId17"/>
    <p:sldId id="645" r:id="rId18"/>
    <p:sldId id="644" r:id="rId19"/>
    <p:sldId id="653" r:id="rId20"/>
    <p:sldId id="641" r:id="rId21"/>
    <p:sldId id="674" r:id="rId22"/>
    <p:sldId id="675" r:id="rId23"/>
    <p:sldId id="677" r:id="rId24"/>
    <p:sldId id="671" r:id="rId25"/>
  </p:sldIdLst>
  <p:sldSz cx="9144000" cy="5143500" type="screen16x9"/>
  <p:notesSz cx="6858000" cy="9144000"/>
  <p:embeddedFontLst>
    <p:embeddedFont>
      <p:font typeface="Roboto" panose="020B0604020202020204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Georgia" panose="02040502050405020303" pitchFamily="18" charset="0"/>
      <p:regular r:id="rId35"/>
      <p:bold r:id="rId36"/>
      <p:italic r:id="rId37"/>
      <p:boldItalic r:id="rId38"/>
    </p:embeddedFont>
    <p:embeddedFont>
      <p:font typeface="Microsoft Sans Serif" panose="020B0604020202020204" pitchFamily="34" charset="0"/>
      <p:regular r:id="rId39"/>
    </p:embeddedFont>
    <p:embeddedFont>
      <p:font typeface="Fira Sans Extra Condensed" panose="020B060402020202020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304" userDrawn="1">
          <p15:clr>
            <a:srgbClr val="A4A3A4"/>
          </p15:clr>
        </p15:guide>
        <p15:guide id="2" pos="5760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pos="192" userDrawn="1">
          <p15:clr>
            <a:srgbClr val="A4A3A4"/>
          </p15:clr>
        </p15:guide>
        <p15:guide id="6" pos="576" userDrawn="1">
          <p15:clr>
            <a:srgbClr val="A4A3A4"/>
          </p15:clr>
        </p15:guide>
        <p15:guide id="7" pos="11376" userDrawn="1">
          <p15:clr>
            <a:srgbClr val="A4A3A4"/>
          </p15:clr>
        </p15:guide>
        <p15:guide id="8" orient="horz" pos="2676">
          <p15:clr>
            <a:srgbClr val="A4A3A4"/>
          </p15:clr>
        </p15:guide>
        <p15:guide id="9" orient="horz" pos="2292">
          <p15:clr>
            <a:srgbClr val="A4A3A4"/>
          </p15:clr>
        </p15:guide>
        <p15:guide id="10" orient="horz" pos="180">
          <p15:clr>
            <a:srgbClr val="A4A3A4"/>
          </p15:clr>
        </p15:guide>
        <p15:guide id="11" orient="horz" pos="3060">
          <p15:clr>
            <a:srgbClr val="A4A3A4"/>
          </p15:clr>
        </p15:guide>
        <p15:guide id="12" orient="horz" pos="1620">
          <p15:clr>
            <a:srgbClr val="A4A3A4"/>
          </p15:clr>
        </p15:guide>
        <p15:guide id="13" orient="horz" pos="948">
          <p15:clr>
            <a:srgbClr val="A4A3A4"/>
          </p15:clr>
        </p15:guide>
        <p15:guide id="14" pos="2880">
          <p15:clr>
            <a:srgbClr val="A4A3A4"/>
          </p15:clr>
        </p15:guide>
        <p15:guide id="15" pos="96">
          <p15:clr>
            <a:srgbClr val="A4A3A4"/>
          </p15:clr>
        </p15:guide>
        <p15:guide id="16" pos="288">
          <p15:clr>
            <a:srgbClr val="A4A3A4"/>
          </p15:clr>
        </p15:guide>
        <p15:guide id="17" pos="568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lia" initials="N" lastIdx="1" clrIdx="0"/>
  <p:cmAuthor id="2" name="Korchagin" initials="K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71FF"/>
    <a:srgbClr val="2B4A9D"/>
    <a:srgbClr val="FFE499"/>
    <a:srgbClr val="E5EB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140" d="100"/>
          <a:sy n="140" d="100"/>
        </p:scale>
        <p:origin x="-804" y="-228"/>
      </p:cViewPr>
      <p:guideLst>
        <p:guide orient="horz" pos="5304"/>
        <p:guide orient="horz" pos="1272"/>
        <p:guide orient="horz" pos="2676"/>
        <p:guide orient="horz" pos="2292"/>
        <p:guide orient="horz" pos="180"/>
        <p:guide orient="horz" pos="3060"/>
        <p:guide orient="horz" pos="1620"/>
        <p:guide orient="horz" pos="948"/>
        <p:guide pos="5760"/>
        <p:guide pos="192"/>
        <p:guide pos="576"/>
        <p:guide pos="11376"/>
        <p:guide pos="2880"/>
        <p:guide pos="96"/>
        <p:guide pos="288"/>
        <p:guide pos="56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4FA3-9A1F-4C96-B704-5FEDD9C9BFEC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9C44DB-F5D7-4AE1-84C9-AF8F95ECA0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5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ac1689e583_0_8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ac1689e583_0_8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45720" tIns="22860" rIns="45720" bIns="2286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45720" tIns="22860" rIns="45720" bIns="2286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7743573" y="1467639"/>
            <a:ext cx="3283041" cy="3283041"/>
            <a:chOff x="0" y="0"/>
            <a:chExt cx="1913890" cy="1913890"/>
          </a:xfrm>
          <a:solidFill>
            <a:srgbClr val="5271FF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4" name="Group 4"/>
          <p:cNvGrpSpPr/>
          <p:nvPr/>
        </p:nvGrpSpPr>
        <p:grpSpPr>
          <a:xfrm rot="2700000">
            <a:off x="7680780" y="1108530"/>
            <a:ext cx="2926440" cy="2926440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 rot="2700000">
            <a:off x="5571710" y="4081635"/>
            <a:ext cx="3082170" cy="3082170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0" y="0"/>
            <a:ext cx="270801" cy="5143500"/>
            <a:chOff x="0" y="0"/>
            <a:chExt cx="157867" cy="29984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7867" cy="2998468"/>
            </a:xfrm>
            <a:custGeom>
              <a:avLst/>
              <a:gdLst/>
              <a:ahLst/>
              <a:cxnLst/>
              <a:rect l="l" t="t" r="r" b="b"/>
              <a:pathLst>
                <a:path w="157867" h="2998468">
                  <a:moveTo>
                    <a:pt x="0" y="0"/>
                  </a:moveTo>
                  <a:lnTo>
                    <a:pt x="157867" y="0"/>
                  </a:lnTo>
                  <a:lnTo>
                    <a:pt x="157867" y="2998468"/>
                  </a:lnTo>
                  <a:lnTo>
                    <a:pt x="0" y="2998468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xmlns="" id="{229947F9-3930-4413-A204-AA6A0221F878}"/>
              </a:ext>
            </a:extLst>
          </p:cNvPr>
          <p:cNvGrpSpPr/>
          <p:nvPr/>
        </p:nvGrpSpPr>
        <p:grpSpPr>
          <a:xfrm rot="1434199">
            <a:off x="815325" y="-2838257"/>
            <a:ext cx="3082170" cy="3082170"/>
            <a:chOff x="0" y="0"/>
            <a:chExt cx="1913890" cy="1913890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xmlns="" id="{703C260B-1598-47BF-9F3C-A344E684A883}"/>
                </a:ext>
              </a:extLst>
            </p:cNvPr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ED9849-0E13-4DD1-88C3-0A527CAFB4C0}"/>
              </a:ext>
            </a:extLst>
          </p:cNvPr>
          <p:cNvSpPr txBox="1"/>
          <p:nvPr/>
        </p:nvSpPr>
        <p:spPr>
          <a:xfrm>
            <a:off x="391527" y="1123950"/>
            <a:ext cx="8079994" cy="1338828"/>
          </a:xfrm>
          <a:prstGeom prst="rect">
            <a:avLst/>
          </a:prstGeom>
          <a:noFill/>
        </p:spPr>
        <p:txBody>
          <a:bodyPr wrap="square" lIns="45720" tIns="22860" rIns="45720" bIns="2286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«РАБОЧАЯ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ПРОГРАММА ВОСПИТАНИЯ: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РАБОТА НАД ОШИБКАМИ»</a:t>
            </a:r>
            <a:endParaRPr lang="ru-RU" sz="2800" b="1" dirty="0">
              <a:solidFill>
                <a:srgbClr val="00206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22664" y="4552950"/>
            <a:ext cx="1438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КРАСНОДАР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2026</a:t>
            </a:r>
            <a:endParaRPr lang="ru-RU" sz="14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8290" y="3443296"/>
            <a:ext cx="5656036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Лапа Наталья </a:t>
            </a:r>
            <a:r>
              <a:rPr lang="ru-RU" sz="1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Александровна,</a:t>
            </a:r>
            <a:endParaRPr lang="ru-RU" sz="14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r"/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н</a:t>
            </a:r>
            <a:r>
              <a:rPr lang="ru-RU" sz="1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ачальник отдела</a:t>
            </a:r>
          </a:p>
          <a:p>
            <a:pPr algn="r"/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анализа и поддержки воспитательного процесса</a:t>
            </a:r>
          </a:p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Georgia" panose="02040502050405020303" pitchFamily="18" charset="0"/>
                <a:ea typeface="Arial"/>
                <a:cs typeface="Arial"/>
              </a:rPr>
              <a:t>МКУ </a:t>
            </a:r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  <a:ea typeface="Arial"/>
                <a:cs typeface="Arial"/>
              </a:rPr>
              <a:t>«Краснодарский научно-методический центр</a:t>
            </a:r>
            <a:r>
              <a:rPr lang="ru-RU" b="1" i="1" dirty="0" smtClean="0">
                <a:solidFill>
                  <a:srgbClr val="002060"/>
                </a:solidFill>
                <a:latin typeface="Arial"/>
                <a:ea typeface="Arial"/>
                <a:cs typeface="Arial"/>
              </a:rPr>
              <a:t>»</a:t>
            </a:r>
            <a:endParaRPr lang="ru-RU" b="1" i="1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7418"/>
            <a:ext cx="1676400" cy="1421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00" y="133350"/>
            <a:ext cx="1481799" cy="1497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8FD6D4DF-5148-4691-B1C6-9859653AC568}"/>
              </a:ext>
            </a:extLst>
          </p:cNvPr>
          <p:cNvSpPr/>
          <p:nvPr/>
        </p:nvSpPr>
        <p:spPr>
          <a:xfrm>
            <a:off x="1066800" y="788320"/>
            <a:ext cx="2895600" cy="1790700"/>
          </a:xfrm>
          <a:prstGeom prst="roundRect">
            <a:avLst/>
          </a:prstGeom>
          <a:solidFill>
            <a:srgbClr val="2B4A9D"/>
          </a:solidFill>
          <a:ln w="76200">
            <a:solidFill>
              <a:schemeClr val="bg1"/>
            </a:solidFill>
          </a:ln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от 31 июля 2020 г. № 304-ФЗ «О внесении изменений в Федеральный закон «Об образовании в Российской Федерации» по вопросам воспитания обучающихся»</a:t>
            </a:r>
          </a:p>
          <a:p>
            <a:pPr algn="ctr"/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9C18F637-9398-44C8-8E69-ECCD3ED90011}"/>
              </a:ext>
            </a:extLst>
          </p:cNvPr>
          <p:cNvSpPr/>
          <p:nvPr/>
        </p:nvSpPr>
        <p:spPr>
          <a:xfrm>
            <a:off x="4572000" y="783771"/>
            <a:ext cx="2971800" cy="1790700"/>
          </a:xfrm>
          <a:prstGeom prst="roundRect">
            <a:avLst/>
          </a:prstGeom>
          <a:solidFill>
            <a:srgbClr val="2B4A9D"/>
          </a:solidFill>
          <a:ln w="76200">
            <a:solidFill>
              <a:schemeClr val="bg1"/>
            </a:solidFill>
          </a:ln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воспитания в Российской Федерации на период до 2025 года (Распоряжение Правительства РФ от 29.05.2015 № 996-р)</a:t>
            </a:r>
          </a:p>
          <a:p>
            <a:pPr algn="ctr"/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E715DC3F-BB4F-434B-9AD0-0ECF5EB548A0}"/>
              </a:ext>
            </a:extLst>
          </p:cNvPr>
          <p:cNvSpPr/>
          <p:nvPr/>
        </p:nvSpPr>
        <p:spPr>
          <a:xfrm>
            <a:off x="152400" y="2800350"/>
            <a:ext cx="2857500" cy="1790700"/>
          </a:xfrm>
          <a:prstGeom prst="roundRect">
            <a:avLst/>
          </a:prstGeom>
          <a:solidFill>
            <a:srgbClr val="2B4A9D"/>
          </a:solidFill>
          <a:ln w="76200">
            <a:solidFill>
              <a:schemeClr val="bg1"/>
            </a:solidFill>
          </a:ln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просвещения РФ от 18 мая 2023 г.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372</a:t>
            </a: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утверждении федеральной образовательной программы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начального общего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3DD4E61-21FA-419D-9B62-7EA55F36CEF5}"/>
              </a:ext>
            </a:extLst>
          </p:cNvPr>
          <p:cNvSpPr/>
          <p:nvPr/>
        </p:nvSpPr>
        <p:spPr>
          <a:xfrm>
            <a:off x="3210197" y="2803072"/>
            <a:ext cx="2819400" cy="1790700"/>
          </a:xfrm>
          <a:prstGeom prst="roundRect">
            <a:avLst/>
          </a:prstGeom>
          <a:solidFill>
            <a:srgbClr val="2B4A9D"/>
          </a:solidFill>
          <a:ln w="76200">
            <a:solidFill>
              <a:schemeClr val="bg1"/>
            </a:solidFill>
          </a:ln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просвещения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 от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мая 2023 г.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370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«Об утверждении федеральной образовательной программы основного общего образования» </a:t>
            </a:r>
          </a:p>
          <a:p>
            <a:pPr algn="ctr"/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277224F5-ED0A-4009-A80A-0F0EC1A40FF3}"/>
              </a:ext>
            </a:extLst>
          </p:cNvPr>
          <p:cNvSpPr/>
          <p:nvPr/>
        </p:nvSpPr>
        <p:spPr>
          <a:xfrm>
            <a:off x="6210300" y="2800350"/>
            <a:ext cx="2819400" cy="1790700"/>
          </a:xfrm>
          <a:prstGeom prst="roundRect">
            <a:avLst/>
          </a:prstGeom>
          <a:solidFill>
            <a:srgbClr val="2B4A9D"/>
          </a:solidFill>
          <a:ln w="76200">
            <a:solidFill>
              <a:schemeClr val="bg1"/>
            </a:solidFill>
          </a:ln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</a:p>
          <a:p>
            <a:pPr algn="ctr"/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просвещения РФ от 18 мая 2023 г.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371 </a:t>
            </a: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утверждении федеральной образовательной программы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среднего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 образования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A65959D-7EA2-4D79-A990-C3D7B36A989E}"/>
              </a:ext>
            </a:extLst>
          </p:cNvPr>
          <p:cNvSpPr txBox="1"/>
          <p:nvPr/>
        </p:nvSpPr>
        <p:spPr>
          <a:xfrm>
            <a:off x="1600200" y="95250"/>
            <a:ext cx="5448300" cy="492443"/>
          </a:xfrm>
          <a:prstGeom prst="rect">
            <a:avLst/>
          </a:prstGeom>
          <a:noFill/>
        </p:spPr>
        <p:txBody>
          <a:bodyPr wrap="square" lIns="45720" tIns="22860" rIns="45720" bIns="22860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B4A9D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НОРМАТИВНЫЕ ДОКУМЕНТЫ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789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7156940" y="1467640"/>
            <a:ext cx="3283041" cy="3283041"/>
            <a:chOff x="0" y="0"/>
            <a:chExt cx="1913890" cy="1913890"/>
          </a:xfrm>
          <a:solidFill>
            <a:srgbClr val="2B4A9D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4" name="Group 4"/>
          <p:cNvGrpSpPr/>
          <p:nvPr/>
        </p:nvGrpSpPr>
        <p:grpSpPr>
          <a:xfrm rot="2700000">
            <a:off x="7335240" y="1591227"/>
            <a:ext cx="2926440" cy="2926440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0" y="0"/>
            <a:ext cx="270801" cy="5143500"/>
            <a:chOff x="0" y="0"/>
            <a:chExt cx="157867" cy="29984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7867" cy="2998468"/>
            </a:xfrm>
            <a:custGeom>
              <a:avLst/>
              <a:gdLst/>
              <a:ahLst/>
              <a:cxnLst/>
              <a:rect l="l" t="t" r="r" b="b"/>
              <a:pathLst>
                <a:path w="157867" h="2998468">
                  <a:moveTo>
                    <a:pt x="0" y="0"/>
                  </a:moveTo>
                  <a:lnTo>
                    <a:pt x="157867" y="0"/>
                  </a:lnTo>
                  <a:lnTo>
                    <a:pt x="157867" y="2998468"/>
                  </a:lnTo>
                  <a:lnTo>
                    <a:pt x="0" y="2998468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xmlns="" id="{229947F9-3930-4413-A204-AA6A0221F878}"/>
              </a:ext>
            </a:extLst>
          </p:cNvPr>
          <p:cNvGrpSpPr/>
          <p:nvPr/>
        </p:nvGrpSpPr>
        <p:grpSpPr>
          <a:xfrm rot="1434199">
            <a:off x="-1031738" y="-2574789"/>
            <a:ext cx="3082170" cy="3082170"/>
            <a:chOff x="0" y="0"/>
            <a:chExt cx="1913890" cy="1913890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xmlns="" id="{703C260B-1598-47BF-9F3C-A344E684A883}"/>
                </a:ext>
              </a:extLst>
            </p:cNvPr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CED9849-0E13-4DD1-88C3-0A527CAFB4C0}"/>
              </a:ext>
            </a:extLst>
          </p:cNvPr>
          <p:cNvSpPr txBox="1"/>
          <p:nvPr/>
        </p:nvSpPr>
        <p:spPr>
          <a:xfrm>
            <a:off x="1064006" y="21941"/>
            <a:ext cx="8079994" cy="1154162"/>
          </a:xfrm>
          <a:prstGeom prst="rect">
            <a:avLst/>
          </a:prstGeom>
          <a:noFill/>
        </p:spPr>
        <p:txBody>
          <a:bodyPr wrap="square" lIns="45720" tIns="22860" rIns="45720" bIns="22860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Georgia" panose="02040502050405020303" pitchFamily="18" charset="0"/>
              </a:rPr>
              <a:t>Федеральная рабочая программ воспитания в составе </a:t>
            </a:r>
            <a:r>
              <a:rPr lang="ru-RU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федеральных </a:t>
            </a:r>
            <a:r>
              <a:rPr lang="ru-RU" sz="1800" b="1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образовательных программ </a:t>
            </a:r>
            <a:endParaRPr lang="ru-RU" sz="18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начального </a:t>
            </a:r>
            <a:r>
              <a:rPr lang="ru-RU" sz="1800" b="1" dirty="0">
                <a:solidFill>
                  <a:srgbClr val="002060"/>
                </a:solidFill>
                <a:latin typeface="Georgia" panose="02040502050405020303" pitchFamily="18" charset="0"/>
              </a:rPr>
              <a:t>общего, основного общего, </a:t>
            </a:r>
          </a:p>
          <a:p>
            <a:pPr algn="ctr"/>
            <a:r>
              <a:rPr lang="ru-RU" sz="1800" b="1" dirty="0">
                <a:solidFill>
                  <a:srgbClr val="002060"/>
                </a:solidFill>
                <a:latin typeface="Georgia" panose="02040502050405020303" pitchFamily="18" charset="0"/>
              </a:rPr>
              <a:t>среднего общего образования</a:t>
            </a:r>
            <a:endParaRPr lang="ru-RU" sz="18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1" y="1180713"/>
            <a:ext cx="5956300" cy="394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2140047"/>
            <a:ext cx="1600201" cy="1650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064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38"/>
          <p:cNvSpPr txBox="1">
            <a:spLocks noGrp="1"/>
          </p:cNvSpPr>
          <p:nvPr>
            <p:ph type="title"/>
          </p:nvPr>
        </p:nvSpPr>
        <p:spPr>
          <a:xfrm>
            <a:off x="1177346" y="209550"/>
            <a:ext cx="7581901" cy="725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САЙТОВ ОО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общеобразовательных организациях </a:t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прошедший учебный год</a:t>
            </a:r>
          </a:p>
        </p:txBody>
      </p:sp>
      <p:sp>
        <p:nvSpPr>
          <p:cNvPr id="1044" name="Google Shape;1044;p38"/>
          <p:cNvSpPr/>
          <p:nvPr/>
        </p:nvSpPr>
        <p:spPr>
          <a:xfrm>
            <a:off x="1034484" y="1521866"/>
            <a:ext cx="2927916" cy="2632899"/>
          </a:xfrm>
          <a:custGeom>
            <a:avLst/>
            <a:gdLst/>
            <a:ahLst/>
            <a:cxnLst/>
            <a:rect l="l" t="t" r="r" b="b"/>
            <a:pathLst>
              <a:path w="52294" h="84273" extrusionOk="0">
                <a:moveTo>
                  <a:pt x="1" y="1"/>
                </a:moveTo>
                <a:lnTo>
                  <a:pt x="1" y="84273"/>
                </a:lnTo>
                <a:lnTo>
                  <a:pt x="52293" y="84273"/>
                </a:lnTo>
                <a:lnTo>
                  <a:pt x="52293" y="1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endParaRPr lang="ru-RU" sz="18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>
              <a:buClr>
                <a:srgbClr val="000000"/>
              </a:buClr>
              <a:buSzPts val="1100"/>
            </a:pPr>
            <a:r>
              <a:rPr lang="ru-RU" sz="1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размещение </a:t>
            </a:r>
            <a:r>
              <a:rPr lang="ru-RU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рабочей программы воспитания и календарного плана воспитательной работы </a:t>
            </a:r>
            <a:endParaRPr lang="ru-RU" sz="1600" b="1" dirty="0">
              <a:solidFill>
                <a:srgbClr val="002060"/>
              </a:solidFill>
              <a:latin typeface="Georgia" panose="02040502050405020303" pitchFamily="18" charset="0"/>
              <a:ea typeface="Roboto"/>
              <a:cs typeface="Roboto"/>
              <a:sym typeface="Roboto"/>
            </a:endParaRPr>
          </a:p>
          <a:p>
            <a:pPr algn="ctr">
              <a:buClr>
                <a:srgbClr val="000000"/>
              </a:buClr>
              <a:buSzPts val="1100"/>
            </a:pP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7E401CB5-76AC-41CF-BAA8-66BADFA2F68E}"/>
              </a:ext>
            </a:extLst>
          </p:cNvPr>
          <p:cNvGrpSpPr/>
          <p:nvPr/>
        </p:nvGrpSpPr>
        <p:grpSpPr>
          <a:xfrm>
            <a:off x="865401" y="1404621"/>
            <a:ext cx="1578674" cy="2867388"/>
            <a:chOff x="5475381" y="3103150"/>
            <a:chExt cx="2721677" cy="5734776"/>
          </a:xfrm>
        </p:grpSpPr>
        <p:sp>
          <p:nvSpPr>
            <p:cNvPr id="1041" name="Google Shape;1041;p38"/>
            <p:cNvSpPr/>
            <p:nvPr/>
          </p:nvSpPr>
          <p:spPr>
            <a:xfrm>
              <a:off x="6183003" y="8498738"/>
              <a:ext cx="360242" cy="339148"/>
            </a:xfrm>
            <a:custGeom>
              <a:avLst/>
              <a:gdLst/>
              <a:ahLst/>
              <a:cxnLst/>
              <a:rect l="l" t="t" r="r" b="b"/>
              <a:pathLst>
                <a:path w="6097" h="5740" extrusionOk="0">
                  <a:moveTo>
                    <a:pt x="6097" y="1"/>
                  </a:moveTo>
                  <a:lnTo>
                    <a:pt x="1" y="703"/>
                  </a:lnTo>
                  <a:lnTo>
                    <a:pt x="4799" y="5739"/>
                  </a:lnTo>
                  <a:lnTo>
                    <a:pt x="6097" y="1"/>
                  </a:lnTo>
                  <a:close/>
                </a:path>
              </a:pathLst>
            </a:custGeom>
            <a:solidFill>
              <a:srgbClr val="5271FF"/>
            </a:solidFill>
            <a:ln>
              <a:solidFill>
                <a:srgbClr val="2B4A9D"/>
              </a:solidFill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endParaRPr sz="1800"/>
            </a:p>
          </p:txBody>
        </p:sp>
        <p:sp>
          <p:nvSpPr>
            <p:cNvPr id="1042" name="Google Shape;1042;p38"/>
            <p:cNvSpPr/>
            <p:nvPr/>
          </p:nvSpPr>
          <p:spPr>
            <a:xfrm>
              <a:off x="7837526" y="8498738"/>
              <a:ext cx="359532" cy="339148"/>
            </a:xfrm>
            <a:custGeom>
              <a:avLst/>
              <a:gdLst/>
              <a:ahLst/>
              <a:cxnLst/>
              <a:rect l="l" t="t" r="r" b="b"/>
              <a:pathLst>
                <a:path w="6085" h="5740" extrusionOk="0">
                  <a:moveTo>
                    <a:pt x="0" y="1"/>
                  </a:moveTo>
                  <a:lnTo>
                    <a:pt x="1286" y="5739"/>
                  </a:lnTo>
                  <a:lnTo>
                    <a:pt x="6084" y="70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271FF"/>
            </a:solidFill>
            <a:ln>
              <a:solidFill>
                <a:srgbClr val="2B4A9D"/>
              </a:solidFill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endParaRPr sz="1800"/>
            </a:p>
          </p:txBody>
        </p: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xmlns="" id="{7E5B7753-C85D-44CD-A189-14F9F75752FA}"/>
                </a:ext>
              </a:extLst>
            </p:cNvPr>
            <p:cNvGrpSpPr/>
            <p:nvPr/>
          </p:nvGrpSpPr>
          <p:grpSpPr>
            <a:xfrm>
              <a:off x="5475381" y="3103150"/>
              <a:ext cx="2647116" cy="1645393"/>
              <a:chOff x="5475381" y="3103150"/>
              <a:chExt cx="2647116" cy="1645393"/>
            </a:xfrm>
          </p:grpSpPr>
          <p:sp>
            <p:nvSpPr>
              <p:cNvPr id="1040" name="Google Shape;1040;p38"/>
              <p:cNvSpPr/>
              <p:nvPr/>
            </p:nvSpPr>
            <p:spPr>
              <a:xfrm>
                <a:off x="5475400" y="4378493"/>
                <a:ext cx="338380" cy="370050"/>
              </a:xfrm>
              <a:custGeom>
                <a:avLst/>
                <a:gdLst/>
                <a:ahLst/>
                <a:cxnLst/>
                <a:rect l="l" t="t" r="r" b="b"/>
                <a:pathLst>
                  <a:path w="5727" h="6263" extrusionOk="0">
                    <a:moveTo>
                      <a:pt x="5394" y="0"/>
                    </a:moveTo>
                    <a:lnTo>
                      <a:pt x="0" y="834"/>
                    </a:lnTo>
                    <a:lnTo>
                      <a:pt x="5727" y="6263"/>
                    </a:lnTo>
                    <a:lnTo>
                      <a:pt x="5727" y="6263"/>
                    </a:lnTo>
                    <a:lnTo>
                      <a:pt x="5394" y="0"/>
                    </a:lnTo>
                    <a:close/>
                  </a:path>
                </a:pathLst>
              </a:custGeom>
              <a:solidFill>
                <a:srgbClr val="5271FF"/>
              </a:solidFill>
              <a:ln>
                <a:solidFill>
                  <a:srgbClr val="2B4A9D"/>
                </a:solidFill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endParaRPr sz="1800"/>
              </a:p>
            </p:txBody>
          </p:sp>
          <p:sp>
            <p:nvSpPr>
              <p:cNvPr id="1043" name="Google Shape;1043;p38"/>
              <p:cNvSpPr/>
              <p:nvPr/>
            </p:nvSpPr>
            <p:spPr>
              <a:xfrm>
                <a:off x="7805151" y="3103150"/>
                <a:ext cx="317346" cy="278644"/>
              </a:xfrm>
              <a:custGeom>
                <a:avLst/>
                <a:gdLst/>
                <a:ahLst/>
                <a:cxnLst/>
                <a:rect l="l" t="t" r="r" b="b"/>
                <a:pathLst>
                  <a:path w="5371" h="4716" extrusionOk="0">
                    <a:moveTo>
                      <a:pt x="953" y="0"/>
                    </a:moveTo>
                    <a:lnTo>
                      <a:pt x="1" y="4715"/>
                    </a:lnTo>
                    <a:lnTo>
                      <a:pt x="5370" y="4715"/>
                    </a:lnTo>
                    <a:lnTo>
                      <a:pt x="953" y="0"/>
                    </a:lnTo>
                    <a:close/>
                  </a:path>
                </a:pathLst>
              </a:custGeom>
              <a:solidFill>
                <a:srgbClr val="5271FF"/>
              </a:solidFill>
              <a:ln>
                <a:solidFill>
                  <a:srgbClr val="2B4A9D"/>
                </a:solidFill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endParaRPr sz="1800"/>
              </a:p>
            </p:txBody>
          </p:sp>
          <p:sp>
            <p:nvSpPr>
              <p:cNvPr id="1045" name="Google Shape;1045;p38"/>
              <p:cNvSpPr/>
              <p:nvPr/>
            </p:nvSpPr>
            <p:spPr>
              <a:xfrm>
                <a:off x="5475381" y="3103151"/>
                <a:ext cx="2386266" cy="1324686"/>
              </a:xfrm>
              <a:custGeom>
                <a:avLst/>
                <a:gdLst/>
                <a:ahLst/>
                <a:cxnLst/>
                <a:rect l="l" t="t" r="r" b="b"/>
                <a:pathLst>
                  <a:path w="40387" h="22420" extrusionOk="0">
                    <a:moveTo>
                      <a:pt x="0" y="0"/>
                    </a:moveTo>
                    <a:lnTo>
                      <a:pt x="0" y="22420"/>
                    </a:lnTo>
                    <a:lnTo>
                      <a:pt x="35909" y="22420"/>
                    </a:lnTo>
                    <a:cubicBezTo>
                      <a:pt x="38386" y="22420"/>
                      <a:pt x="40386" y="20407"/>
                      <a:pt x="40386" y="17931"/>
                    </a:cubicBezTo>
                    <a:lnTo>
                      <a:pt x="40386" y="0"/>
                    </a:lnTo>
                    <a:close/>
                  </a:path>
                </a:pathLst>
              </a:custGeom>
              <a:gradFill>
                <a:gsLst>
                  <a:gs pos="0">
                    <a:srgbClr val="2B4A9D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solidFill>
                  <a:srgbClr val="2B4A9D"/>
                </a:solidFill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100"/>
                </a:pPr>
                <a:endParaRPr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1046" name="Google Shape;1046;p38"/>
            <p:cNvSpPr/>
            <p:nvPr/>
          </p:nvSpPr>
          <p:spPr>
            <a:xfrm>
              <a:off x="6466477" y="7727778"/>
              <a:ext cx="1447878" cy="1110148"/>
            </a:xfrm>
            <a:custGeom>
              <a:avLst/>
              <a:gdLst/>
              <a:ahLst/>
              <a:cxnLst/>
              <a:rect l="l" t="t" r="r" b="b"/>
              <a:pathLst>
                <a:path w="24505" h="18789" extrusionOk="0">
                  <a:moveTo>
                    <a:pt x="4490" y="0"/>
                  </a:moveTo>
                  <a:cubicBezTo>
                    <a:pt x="2013" y="0"/>
                    <a:pt x="1" y="2012"/>
                    <a:pt x="1" y="4489"/>
                  </a:cubicBezTo>
                  <a:lnTo>
                    <a:pt x="1" y="18788"/>
                  </a:lnTo>
                  <a:lnTo>
                    <a:pt x="24504" y="18788"/>
                  </a:lnTo>
                  <a:lnTo>
                    <a:pt x="24504" y="4489"/>
                  </a:lnTo>
                  <a:cubicBezTo>
                    <a:pt x="24504" y="2012"/>
                    <a:pt x="22492" y="0"/>
                    <a:pt x="20015" y="0"/>
                  </a:cubicBezTo>
                  <a:close/>
                </a:path>
              </a:pathLst>
            </a:custGeom>
            <a:gradFill>
              <a:gsLst>
                <a:gs pos="0">
                  <a:srgbClr val="2B4A9D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rgbClr val="2B4A9D"/>
              </a:solidFill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100"/>
              </a:pPr>
              <a:endParaRPr sz="1800" b="1">
                <a:latin typeface="Fira Sans Extra Condensed"/>
              </a:endParaRPr>
            </a:p>
          </p:txBody>
        </p:sp>
      </p:grpSp>
      <p:sp>
        <p:nvSpPr>
          <p:cNvPr id="1053" name="Google Shape;1053;p38"/>
          <p:cNvSpPr/>
          <p:nvPr/>
        </p:nvSpPr>
        <p:spPr>
          <a:xfrm>
            <a:off x="4829279" y="1645417"/>
            <a:ext cx="3171721" cy="2633274"/>
          </a:xfrm>
          <a:custGeom>
            <a:avLst/>
            <a:gdLst/>
            <a:ahLst/>
            <a:cxnLst/>
            <a:rect l="l" t="t" r="r" b="b"/>
            <a:pathLst>
              <a:path w="52305" h="84285" extrusionOk="0">
                <a:moveTo>
                  <a:pt x="1" y="0"/>
                </a:moveTo>
                <a:lnTo>
                  <a:pt x="1" y="84284"/>
                </a:lnTo>
                <a:lnTo>
                  <a:pt x="52305" y="84284"/>
                </a:lnTo>
                <a:lnTo>
                  <a:pt x="52305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endParaRPr lang="ru-RU" sz="16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>
              <a:buClr>
                <a:srgbClr val="000000"/>
              </a:buClr>
              <a:buSzPts val="1100"/>
            </a:pPr>
            <a:r>
              <a:rPr lang="ru-RU" sz="1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актуализация </a:t>
            </a:r>
            <a:r>
              <a:rPr lang="ru-RU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на основании ФОП НОО, ООО, СОО структуры и содержания рабочей программы воспитания и календарного плана воспитательной </a:t>
            </a:r>
            <a:r>
              <a:rPr lang="ru-RU" sz="16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работы </a:t>
            </a:r>
            <a:endParaRPr lang="ru-RU" sz="16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>
              <a:buClr>
                <a:srgbClr val="000000"/>
              </a:buClr>
              <a:buSzPts val="1100"/>
            </a:pPr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EF646825-B340-43A2-AE51-E69DE1B7BA95}"/>
              </a:ext>
            </a:extLst>
          </p:cNvPr>
          <p:cNvGrpSpPr/>
          <p:nvPr/>
        </p:nvGrpSpPr>
        <p:grpSpPr>
          <a:xfrm>
            <a:off x="4773130" y="1474282"/>
            <a:ext cx="1566878" cy="2867388"/>
            <a:chOff x="9519659" y="3103150"/>
            <a:chExt cx="2721740" cy="5734776"/>
          </a:xfrm>
        </p:grpSpPr>
        <p:sp>
          <p:nvSpPr>
            <p:cNvPr id="1049" name="Google Shape;1049;p38"/>
            <p:cNvSpPr/>
            <p:nvPr/>
          </p:nvSpPr>
          <p:spPr>
            <a:xfrm>
              <a:off x="10227338" y="8498738"/>
              <a:ext cx="359532" cy="339148"/>
            </a:xfrm>
            <a:custGeom>
              <a:avLst/>
              <a:gdLst/>
              <a:ahLst/>
              <a:cxnLst/>
              <a:rect l="l" t="t" r="r" b="b"/>
              <a:pathLst>
                <a:path w="6085" h="5740" extrusionOk="0">
                  <a:moveTo>
                    <a:pt x="6085" y="1"/>
                  </a:moveTo>
                  <a:lnTo>
                    <a:pt x="1" y="703"/>
                  </a:lnTo>
                  <a:lnTo>
                    <a:pt x="4799" y="5739"/>
                  </a:lnTo>
                  <a:lnTo>
                    <a:pt x="6085" y="1"/>
                  </a:lnTo>
                  <a:close/>
                </a:path>
              </a:pathLst>
            </a:custGeom>
            <a:solidFill>
              <a:srgbClr val="5271FF"/>
            </a:solidFill>
            <a:ln>
              <a:solidFill>
                <a:srgbClr val="2B4A9D"/>
              </a:solidFill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endParaRPr sz="1800"/>
            </a:p>
          </p:txBody>
        </p:sp>
        <p:sp>
          <p:nvSpPr>
            <p:cNvPr id="1050" name="Google Shape;1050;p38"/>
            <p:cNvSpPr/>
            <p:nvPr/>
          </p:nvSpPr>
          <p:spPr>
            <a:xfrm>
              <a:off x="11881157" y="8498738"/>
              <a:ext cx="360242" cy="339148"/>
            </a:xfrm>
            <a:custGeom>
              <a:avLst/>
              <a:gdLst/>
              <a:ahLst/>
              <a:cxnLst/>
              <a:rect l="l" t="t" r="r" b="b"/>
              <a:pathLst>
                <a:path w="6097" h="5740" extrusionOk="0">
                  <a:moveTo>
                    <a:pt x="0" y="1"/>
                  </a:moveTo>
                  <a:lnTo>
                    <a:pt x="1298" y="5739"/>
                  </a:lnTo>
                  <a:lnTo>
                    <a:pt x="6096" y="70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271FF"/>
            </a:solidFill>
            <a:ln>
              <a:solidFill>
                <a:srgbClr val="2B4A9D"/>
              </a:solidFill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endParaRPr sz="1800"/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xmlns="" id="{3C96A54F-BB6D-4706-88B9-7DB088A00AB4}"/>
                </a:ext>
              </a:extLst>
            </p:cNvPr>
            <p:cNvGrpSpPr/>
            <p:nvPr/>
          </p:nvGrpSpPr>
          <p:grpSpPr>
            <a:xfrm>
              <a:off x="9519659" y="3103150"/>
              <a:ext cx="2646465" cy="1645393"/>
              <a:chOff x="9519659" y="3103150"/>
              <a:chExt cx="2646465" cy="1645393"/>
            </a:xfrm>
          </p:grpSpPr>
          <p:sp>
            <p:nvSpPr>
              <p:cNvPr id="1051" name="Google Shape;1051;p38"/>
              <p:cNvSpPr/>
              <p:nvPr/>
            </p:nvSpPr>
            <p:spPr>
              <a:xfrm>
                <a:off x="11849488" y="3103150"/>
                <a:ext cx="316636" cy="278644"/>
              </a:xfrm>
              <a:custGeom>
                <a:avLst/>
                <a:gdLst/>
                <a:ahLst/>
                <a:cxnLst/>
                <a:rect l="l" t="t" r="r" b="b"/>
                <a:pathLst>
                  <a:path w="5359" h="4716" extrusionOk="0">
                    <a:moveTo>
                      <a:pt x="953" y="0"/>
                    </a:moveTo>
                    <a:lnTo>
                      <a:pt x="0" y="4715"/>
                    </a:lnTo>
                    <a:lnTo>
                      <a:pt x="5358" y="4715"/>
                    </a:lnTo>
                    <a:lnTo>
                      <a:pt x="953" y="0"/>
                    </a:lnTo>
                    <a:close/>
                  </a:path>
                </a:pathLst>
              </a:custGeom>
              <a:solidFill>
                <a:srgbClr val="5271FF"/>
              </a:solidFill>
              <a:ln>
                <a:solidFill>
                  <a:srgbClr val="2B4A9D"/>
                </a:solidFill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endParaRPr sz="1800"/>
              </a:p>
            </p:txBody>
          </p:sp>
          <p:sp>
            <p:nvSpPr>
              <p:cNvPr id="1052" name="Google Shape;1052;p38"/>
              <p:cNvSpPr/>
              <p:nvPr/>
            </p:nvSpPr>
            <p:spPr>
              <a:xfrm>
                <a:off x="9519659" y="4378493"/>
                <a:ext cx="337730" cy="370050"/>
              </a:xfrm>
              <a:custGeom>
                <a:avLst/>
                <a:gdLst/>
                <a:ahLst/>
                <a:cxnLst/>
                <a:rect l="l" t="t" r="r" b="b"/>
                <a:pathLst>
                  <a:path w="5716" h="6263" extrusionOk="0">
                    <a:moveTo>
                      <a:pt x="5395" y="0"/>
                    </a:moveTo>
                    <a:lnTo>
                      <a:pt x="1" y="834"/>
                    </a:lnTo>
                    <a:lnTo>
                      <a:pt x="5716" y="6263"/>
                    </a:lnTo>
                    <a:lnTo>
                      <a:pt x="5395" y="0"/>
                    </a:lnTo>
                    <a:close/>
                  </a:path>
                </a:pathLst>
              </a:custGeom>
              <a:solidFill>
                <a:srgbClr val="5271FF"/>
              </a:solidFill>
              <a:ln>
                <a:solidFill>
                  <a:srgbClr val="2B4A9D"/>
                </a:solidFill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endParaRPr sz="1800"/>
              </a:p>
            </p:txBody>
          </p:sp>
          <p:sp>
            <p:nvSpPr>
              <p:cNvPr id="1054" name="Google Shape;1054;p38"/>
              <p:cNvSpPr/>
              <p:nvPr/>
            </p:nvSpPr>
            <p:spPr>
              <a:xfrm>
                <a:off x="9519659" y="3103151"/>
                <a:ext cx="2386266" cy="1324686"/>
              </a:xfrm>
              <a:custGeom>
                <a:avLst/>
                <a:gdLst/>
                <a:ahLst/>
                <a:cxnLst/>
                <a:rect l="l" t="t" r="r" b="b"/>
                <a:pathLst>
                  <a:path w="40387" h="22420" extrusionOk="0">
                    <a:moveTo>
                      <a:pt x="1" y="0"/>
                    </a:moveTo>
                    <a:lnTo>
                      <a:pt x="1" y="22420"/>
                    </a:lnTo>
                    <a:lnTo>
                      <a:pt x="35898" y="22420"/>
                    </a:lnTo>
                    <a:cubicBezTo>
                      <a:pt x="38375" y="22420"/>
                      <a:pt x="40387" y="20407"/>
                      <a:pt x="40387" y="17931"/>
                    </a:cubicBezTo>
                    <a:lnTo>
                      <a:pt x="40387" y="0"/>
                    </a:lnTo>
                    <a:close/>
                  </a:path>
                </a:pathLst>
              </a:custGeom>
              <a:gradFill>
                <a:gsLst>
                  <a:gs pos="0">
                    <a:srgbClr val="2B4A9D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solidFill>
                  <a:srgbClr val="2B4A9D"/>
                </a:solidFill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100"/>
                </a:pPr>
                <a:endParaRPr sz="1800" b="1" dirty="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1055" name="Google Shape;1055;p38"/>
            <p:cNvSpPr/>
            <p:nvPr/>
          </p:nvSpPr>
          <p:spPr>
            <a:xfrm>
              <a:off x="10510815" y="7727778"/>
              <a:ext cx="1447110" cy="1110148"/>
            </a:xfrm>
            <a:custGeom>
              <a:avLst/>
              <a:gdLst/>
              <a:ahLst/>
              <a:cxnLst/>
              <a:rect l="l" t="t" r="r" b="b"/>
              <a:pathLst>
                <a:path w="24492" h="18789" extrusionOk="0">
                  <a:moveTo>
                    <a:pt x="4478" y="0"/>
                  </a:moveTo>
                  <a:cubicBezTo>
                    <a:pt x="2001" y="0"/>
                    <a:pt x="1" y="2012"/>
                    <a:pt x="1" y="4489"/>
                  </a:cubicBezTo>
                  <a:lnTo>
                    <a:pt x="1" y="18788"/>
                  </a:lnTo>
                  <a:lnTo>
                    <a:pt x="24492" y="18788"/>
                  </a:lnTo>
                  <a:lnTo>
                    <a:pt x="24492" y="4489"/>
                  </a:lnTo>
                  <a:cubicBezTo>
                    <a:pt x="24492" y="2012"/>
                    <a:pt x="22480" y="0"/>
                    <a:pt x="20003" y="0"/>
                  </a:cubicBezTo>
                  <a:close/>
                </a:path>
              </a:pathLst>
            </a:custGeom>
            <a:gradFill>
              <a:gsLst>
                <a:gs pos="0">
                  <a:srgbClr val="2B4A9D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rgbClr val="2B4A9D"/>
              </a:solidFill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100"/>
              </a:pPr>
              <a:endParaRPr sz="1800" b="1">
                <a:latin typeface="Fira Sans Extra Condensed"/>
              </a:endParaRPr>
            </a:p>
          </p:txBody>
        </p:sp>
      </p:grpSp>
      <p:grpSp>
        <p:nvGrpSpPr>
          <p:cNvPr id="77" name="Google Shape;1009;p37">
            <a:extLst>
              <a:ext uri="{FF2B5EF4-FFF2-40B4-BE49-F238E27FC236}">
                <a16:creationId xmlns:a16="http://schemas.microsoft.com/office/drawing/2014/main" xmlns="" id="{5FA080FC-307D-456A-B310-3D7F7581DD9E}"/>
              </a:ext>
            </a:extLst>
          </p:cNvPr>
          <p:cNvGrpSpPr/>
          <p:nvPr/>
        </p:nvGrpSpPr>
        <p:grpSpPr>
          <a:xfrm>
            <a:off x="5221411" y="1595652"/>
            <a:ext cx="517336" cy="415448"/>
            <a:chOff x="-5635200" y="2037975"/>
            <a:chExt cx="293025" cy="291450"/>
          </a:xfrm>
        </p:grpSpPr>
        <p:sp>
          <p:nvSpPr>
            <p:cNvPr id="78" name="Google Shape;1010;p37">
              <a:extLst>
                <a:ext uri="{FF2B5EF4-FFF2-40B4-BE49-F238E27FC236}">
                  <a16:creationId xmlns:a16="http://schemas.microsoft.com/office/drawing/2014/main" xmlns="" id="{7BACFF5A-1A07-477C-A298-47204362E1BE}"/>
                </a:ext>
              </a:extLst>
            </p:cNvPr>
            <p:cNvSpPr/>
            <p:nvPr/>
          </p:nvSpPr>
          <p:spPr>
            <a:xfrm>
              <a:off x="-5635200" y="2037975"/>
              <a:ext cx="293025" cy="291450"/>
            </a:xfrm>
            <a:custGeom>
              <a:avLst/>
              <a:gdLst/>
              <a:ahLst/>
              <a:cxnLst/>
              <a:rect l="l" t="t" r="r" b="b"/>
              <a:pathLst>
                <a:path w="11721" h="11658" extrusionOk="0">
                  <a:moveTo>
                    <a:pt x="2395" y="725"/>
                  </a:moveTo>
                  <a:cubicBezTo>
                    <a:pt x="2930" y="725"/>
                    <a:pt x="3403" y="1197"/>
                    <a:pt x="3403" y="1733"/>
                  </a:cubicBezTo>
                  <a:cubicBezTo>
                    <a:pt x="3403" y="2300"/>
                    <a:pt x="2930" y="2773"/>
                    <a:pt x="2395" y="2773"/>
                  </a:cubicBezTo>
                  <a:cubicBezTo>
                    <a:pt x="1828" y="2773"/>
                    <a:pt x="1355" y="2300"/>
                    <a:pt x="1355" y="1733"/>
                  </a:cubicBezTo>
                  <a:cubicBezTo>
                    <a:pt x="1355" y="1197"/>
                    <a:pt x="1828" y="725"/>
                    <a:pt x="2395" y="725"/>
                  </a:cubicBezTo>
                  <a:close/>
                  <a:moveTo>
                    <a:pt x="10303" y="725"/>
                  </a:moveTo>
                  <a:lnTo>
                    <a:pt x="10303" y="6585"/>
                  </a:lnTo>
                  <a:lnTo>
                    <a:pt x="10334" y="6585"/>
                  </a:lnTo>
                  <a:cubicBezTo>
                    <a:pt x="10334" y="6774"/>
                    <a:pt x="10177" y="6931"/>
                    <a:pt x="9988" y="6931"/>
                  </a:cubicBezTo>
                  <a:lnTo>
                    <a:pt x="4789" y="6931"/>
                  </a:lnTo>
                  <a:lnTo>
                    <a:pt x="4789" y="5167"/>
                  </a:lnTo>
                  <a:cubicBezTo>
                    <a:pt x="4789" y="4253"/>
                    <a:pt x="4285" y="3434"/>
                    <a:pt x="3498" y="3025"/>
                  </a:cubicBezTo>
                  <a:cubicBezTo>
                    <a:pt x="3844" y="2710"/>
                    <a:pt x="4096" y="2237"/>
                    <a:pt x="4096" y="1733"/>
                  </a:cubicBezTo>
                  <a:cubicBezTo>
                    <a:pt x="4096" y="1355"/>
                    <a:pt x="3970" y="977"/>
                    <a:pt x="3718" y="725"/>
                  </a:cubicBezTo>
                  <a:close/>
                  <a:moveTo>
                    <a:pt x="2710" y="3466"/>
                  </a:moveTo>
                  <a:cubicBezTo>
                    <a:pt x="3498" y="3623"/>
                    <a:pt x="4096" y="4316"/>
                    <a:pt x="4096" y="5167"/>
                  </a:cubicBezTo>
                  <a:lnTo>
                    <a:pt x="4096" y="7246"/>
                  </a:lnTo>
                  <a:cubicBezTo>
                    <a:pt x="4128" y="7435"/>
                    <a:pt x="3970" y="7593"/>
                    <a:pt x="3750" y="7593"/>
                  </a:cubicBezTo>
                  <a:cubicBezTo>
                    <a:pt x="3561" y="7593"/>
                    <a:pt x="3403" y="7750"/>
                    <a:pt x="3403" y="7971"/>
                  </a:cubicBezTo>
                  <a:lnTo>
                    <a:pt x="3403" y="10712"/>
                  </a:lnTo>
                  <a:cubicBezTo>
                    <a:pt x="3403" y="10901"/>
                    <a:pt x="3246" y="11058"/>
                    <a:pt x="3056" y="11058"/>
                  </a:cubicBezTo>
                  <a:lnTo>
                    <a:pt x="1670" y="11058"/>
                  </a:lnTo>
                  <a:cubicBezTo>
                    <a:pt x="1481" y="11058"/>
                    <a:pt x="1324" y="10901"/>
                    <a:pt x="1324" y="10712"/>
                  </a:cubicBezTo>
                  <a:lnTo>
                    <a:pt x="1324" y="7971"/>
                  </a:lnTo>
                  <a:cubicBezTo>
                    <a:pt x="1324" y="7750"/>
                    <a:pt x="1166" y="7593"/>
                    <a:pt x="977" y="7593"/>
                  </a:cubicBezTo>
                  <a:cubicBezTo>
                    <a:pt x="788" y="7593"/>
                    <a:pt x="631" y="7435"/>
                    <a:pt x="631" y="7246"/>
                  </a:cubicBezTo>
                  <a:lnTo>
                    <a:pt x="631" y="5167"/>
                  </a:lnTo>
                  <a:cubicBezTo>
                    <a:pt x="631" y="4316"/>
                    <a:pt x="1198" y="3623"/>
                    <a:pt x="1985" y="3466"/>
                  </a:cubicBezTo>
                  <a:lnTo>
                    <a:pt x="1985" y="5829"/>
                  </a:lnTo>
                  <a:cubicBezTo>
                    <a:pt x="1985" y="6018"/>
                    <a:pt x="2143" y="6175"/>
                    <a:pt x="2363" y="6175"/>
                  </a:cubicBezTo>
                  <a:cubicBezTo>
                    <a:pt x="2552" y="6175"/>
                    <a:pt x="2710" y="6018"/>
                    <a:pt x="2710" y="5829"/>
                  </a:cubicBezTo>
                  <a:lnTo>
                    <a:pt x="2710" y="3466"/>
                  </a:lnTo>
                  <a:close/>
                  <a:moveTo>
                    <a:pt x="2395" y="0"/>
                  </a:moveTo>
                  <a:cubicBezTo>
                    <a:pt x="1450" y="0"/>
                    <a:pt x="694" y="756"/>
                    <a:pt x="694" y="1702"/>
                  </a:cubicBezTo>
                  <a:cubicBezTo>
                    <a:pt x="694" y="2206"/>
                    <a:pt x="946" y="2678"/>
                    <a:pt x="1292" y="2993"/>
                  </a:cubicBezTo>
                  <a:cubicBezTo>
                    <a:pt x="536" y="3403"/>
                    <a:pt x="1" y="4222"/>
                    <a:pt x="1" y="5136"/>
                  </a:cubicBezTo>
                  <a:lnTo>
                    <a:pt x="1" y="7215"/>
                  </a:lnTo>
                  <a:cubicBezTo>
                    <a:pt x="1" y="7656"/>
                    <a:pt x="253" y="8034"/>
                    <a:pt x="662" y="8192"/>
                  </a:cubicBezTo>
                  <a:lnTo>
                    <a:pt x="662" y="10649"/>
                  </a:lnTo>
                  <a:cubicBezTo>
                    <a:pt x="662" y="11184"/>
                    <a:pt x="1135" y="11657"/>
                    <a:pt x="1670" y="11657"/>
                  </a:cubicBezTo>
                  <a:lnTo>
                    <a:pt x="3056" y="11657"/>
                  </a:lnTo>
                  <a:cubicBezTo>
                    <a:pt x="3624" y="11657"/>
                    <a:pt x="4096" y="11184"/>
                    <a:pt x="4096" y="10649"/>
                  </a:cubicBezTo>
                  <a:lnTo>
                    <a:pt x="4096" y="8192"/>
                  </a:lnTo>
                  <a:cubicBezTo>
                    <a:pt x="4348" y="8065"/>
                    <a:pt x="4600" y="7876"/>
                    <a:pt x="4726" y="7561"/>
                  </a:cubicBezTo>
                  <a:lnTo>
                    <a:pt x="9988" y="7561"/>
                  </a:lnTo>
                  <a:cubicBezTo>
                    <a:pt x="10555" y="7561"/>
                    <a:pt x="11027" y="7089"/>
                    <a:pt x="11027" y="6553"/>
                  </a:cubicBezTo>
                  <a:lnTo>
                    <a:pt x="11027" y="662"/>
                  </a:lnTo>
                  <a:lnTo>
                    <a:pt x="11374" y="662"/>
                  </a:lnTo>
                  <a:cubicBezTo>
                    <a:pt x="11563" y="662"/>
                    <a:pt x="11720" y="504"/>
                    <a:pt x="11720" y="315"/>
                  </a:cubicBezTo>
                  <a:cubicBezTo>
                    <a:pt x="11720" y="158"/>
                    <a:pt x="11563" y="0"/>
                    <a:pt x="113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  <p:sp>
          <p:nvSpPr>
            <p:cNvPr id="79" name="Google Shape;1011;p37">
              <a:extLst>
                <a:ext uri="{FF2B5EF4-FFF2-40B4-BE49-F238E27FC236}">
                  <a16:creationId xmlns:a16="http://schemas.microsoft.com/office/drawing/2014/main" xmlns="" id="{886E9334-DF46-47E0-B3AE-1385DCFD0EA6}"/>
                </a:ext>
              </a:extLst>
            </p:cNvPr>
            <p:cNvSpPr/>
            <p:nvPr/>
          </p:nvSpPr>
          <p:spPr>
            <a:xfrm>
              <a:off x="-5496575" y="2072625"/>
              <a:ext cx="102425" cy="102425"/>
            </a:xfrm>
            <a:custGeom>
              <a:avLst/>
              <a:gdLst/>
              <a:ahLst/>
              <a:cxnLst/>
              <a:rect l="l" t="t" r="r" b="b"/>
              <a:pathLst>
                <a:path w="4097" h="4097" extrusionOk="0">
                  <a:moveTo>
                    <a:pt x="2395" y="725"/>
                  </a:moveTo>
                  <a:cubicBezTo>
                    <a:pt x="2867" y="851"/>
                    <a:pt x="3245" y="1229"/>
                    <a:pt x="3371" y="1733"/>
                  </a:cubicBezTo>
                  <a:lnTo>
                    <a:pt x="2395" y="1733"/>
                  </a:lnTo>
                  <a:lnTo>
                    <a:pt x="2395" y="725"/>
                  </a:lnTo>
                  <a:close/>
                  <a:moveTo>
                    <a:pt x="1733" y="757"/>
                  </a:moveTo>
                  <a:lnTo>
                    <a:pt x="1733" y="2080"/>
                  </a:lnTo>
                  <a:cubicBezTo>
                    <a:pt x="1733" y="2269"/>
                    <a:pt x="1891" y="2426"/>
                    <a:pt x="2080" y="2426"/>
                  </a:cubicBezTo>
                  <a:lnTo>
                    <a:pt x="3403" y="2426"/>
                  </a:lnTo>
                  <a:cubicBezTo>
                    <a:pt x="3245" y="3025"/>
                    <a:pt x="2741" y="3466"/>
                    <a:pt x="2080" y="3466"/>
                  </a:cubicBezTo>
                  <a:cubicBezTo>
                    <a:pt x="1324" y="3466"/>
                    <a:pt x="693" y="2836"/>
                    <a:pt x="693" y="2080"/>
                  </a:cubicBezTo>
                  <a:cubicBezTo>
                    <a:pt x="693" y="1418"/>
                    <a:pt x="1135" y="851"/>
                    <a:pt x="1733" y="757"/>
                  </a:cubicBezTo>
                  <a:close/>
                  <a:moveTo>
                    <a:pt x="2048" y="0"/>
                  </a:moveTo>
                  <a:cubicBezTo>
                    <a:pt x="883" y="0"/>
                    <a:pt x="0" y="914"/>
                    <a:pt x="0" y="2048"/>
                  </a:cubicBezTo>
                  <a:cubicBezTo>
                    <a:pt x="0" y="3182"/>
                    <a:pt x="946" y="4096"/>
                    <a:pt x="2048" y="4096"/>
                  </a:cubicBezTo>
                  <a:cubicBezTo>
                    <a:pt x="3182" y="4096"/>
                    <a:pt x="4096" y="3182"/>
                    <a:pt x="4096" y="2048"/>
                  </a:cubicBezTo>
                  <a:cubicBezTo>
                    <a:pt x="4096" y="914"/>
                    <a:pt x="3182" y="0"/>
                    <a:pt x="20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81" name="Google Shape;1015;p37">
            <a:extLst>
              <a:ext uri="{FF2B5EF4-FFF2-40B4-BE49-F238E27FC236}">
                <a16:creationId xmlns:a16="http://schemas.microsoft.com/office/drawing/2014/main" xmlns="" id="{4F77F812-3CD8-422F-AE4D-4F5088CC8814}"/>
              </a:ext>
            </a:extLst>
          </p:cNvPr>
          <p:cNvSpPr/>
          <p:nvPr/>
        </p:nvSpPr>
        <p:spPr>
          <a:xfrm>
            <a:off x="1275848" y="1543943"/>
            <a:ext cx="419256" cy="384650"/>
          </a:xfrm>
          <a:custGeom>
            <a:avLst/>
            <a:gdLst/>
            <a:ahLst/>
            <a:cxnLst/>
            <a:rect l="l" t="t" r="r" b="b"/>
            <a:pathLst>
              <a:path w="11752" h="11721" extrusionOk="0">
                <a:moveTo>
                  <a:pt x="6490" y="662"/>
                </a:moveTo>
                <a:cubicBezTo>
                  <a:pt x="6711" y="662"/>
                  <a:pt x="6868" y="820"/>
                  <a:pt x="6868" y="1009"/>
                </a:cubicBezTo>
                <a:lnTo>
                  <a:pt x="6868" y="1355"/>
                </a:lnTo>
                <a:lnTo>
                  <a:pt x="5167" y="1355"/>
                </a:lnTo>
                <a:cubicBezTo>
                  <a:pt x="4600" y="1355"/>
                  <a:pt x="4127" y="1828"/>
                  <a:pt x="4127" y="2395"/>
                </a:cubicBezTo>
                <a:lnTo>
                  <a:pt x="4127" y="2773"/>
                </a:lnTo>
                <a:lnTo>
                  <a:pt x="3088" y="2773"/>
                </a:lnTo>
                <a:cubicBezTo>
                  <a:pt x="2993" y="2773"/>
                  <a:pt x="2867" y="2836"/>
                  <a:pt x="2836" y="2899"/>
                </a:cubicBezTo>
                <a:lnTo>
                  <a:pt x="2048" y="3687"/>
                </a:lnTo>
                <a:lnTo>
                  <a:pt x="2048" y="3151"/>
                </a:lnTo>
                <a:cubicBezTo>
                  <a:pt x="2048" y="2931"/>
                  <a:pt x="1891" y="2773"/>
                  <a:pt x="1702" y="2773"/>
                </a:cubicBezTo>
                <a:lnTo>
                  <a:pt x="1040" y="2773"/>
                </a:lnTo>
                <a:cubicBezTo>
                  <a:pt x="819" y="2773"/>
                  <a:pt x="662" y="2616"/>
                  <a:pt x="662" y="2427"/>
                </a:cubicBezTo>
                <a:lnTo>
                  <a:pt x="662" y="1009"/>
                </a:lnTo>
                <a:cubicBezTo>
                  <a:pt x="662" y="820"/>
                  <a:pt x="819" y="662"/>
                  <a:pt x="1040" y="662"/>
                </a:cubicBezTo>
                <a:close/>
                <a:moveTo>
                  <a:pt x="10649" y="1986"/>
                </a:moveTo>
                <a:cubicBezTo>
                  <a:pt x="10838" y="1986"/>
                  <a:pt x="10995" y="2143"/>
                  <a:pt x="10995" y="2364"/>
                </a:cubicBezTo>
                <a:lnTo>
                  <a:pt x="10995" y="3781"/>
                </a:lnTo>
                <a:cubicBezTo>
                  <a:pt x="10995" y="3970"/>
                  <a:pt x="10838" y="4128"/>
                  <a:pt x="10649" y="4128"/>
                </a:cubicBezTo>
                <a:lnTo>
                  <a:pt x="8601" y="4128"/>
                </a:lnTo>
                <a:cubicBezTo>
                  <a:pt x="8412" y="4128"/>
                  <a:pt x="8255" y="4285"/>
                  <a:pt x="8255" y="4474"/>
                </a:cubicBezTo>
                <a:lnTo>
                  <a:pt x="8255" y="5041"/>
                </a:lnTo>
                <a:lnTo>
                  <a:pt x="7404" y="4191"/>
                </a:lnTo>
                <a:cubicBezTo>
                  <a:pt x="7372" y="4159"/>
                  <a:pt x="7246" y="4128"/>
                  <a:pt x="7183" y="4128"/>
                </a:cubicBezTo>
                <a:lnTo>
                  <a:pt x="5136" y="4128"/>
                </a:lnTo>
                <a:cubicBezTo>
                  <a:pt x="4947" y="4128"/>
                  <a:pt x="4789" y="3970"/>
                  <a:pt x="4789" y="3781"/>
                </a:cubicBezTo>
                <a:lnTo>
                  <a:pt x="4789" y="2364"/>
                </a:lnTo>
                <a:cubicBezTo>
                  <a:pt x="4789" y="2143"/>
                  <a:pt x="4947" y="1986"/>
                  <a:pt x="5136" y="1986"/>
                </a:cubicBezTo>
                <a:close/>
                <a:moveTo>
                  <a:pt x="3088" y="6207"/>
                </a:moveTo>
                <a:cubicBezTo>
                  <a:pt x="3623" y="6207"/>
                  <a:pt x="4096" y="6680"/>
                  <a:pt x="4096" y="7247"/>
                </a:cubicBezTo>
                <a:cubicBezTo>
                  <a:pt x="4096" y="7782"/>
                  <a:pt x="3623" y="8255"/>
                  <a:pt x="3088" y="8255"/>
                </a:cubicBezTo>
                <a:cubicBezTo>
                  <a:pt x="2521" y="8255"/>
                  <a:pt x="2048" y="7782"/>
                  <a:pt x="2048" y="7247"/>
                </a:cubicBezTo>
                <a:cubicBezTo>
                  <a:pt x="2048" y="6648"/>
                  <a:pt x="2489" y="6207"/>
                  <a:pt x="3088" y="6207"/>
                </a:cubicBezTo>
                <a:close/>
                <a:moveTo>
                  <a:pt x="8601" y="6207"/>
                </a:moveTo>
                <a:cubicBezTo>
                  <a:pt x="9137" y="6207"/>
                  <a:pt x="9609" y="6648"/>
                  <a:pt x="9609" y="7247"/>
                </a:cubicBezTo>
                <a:cubicBezTo>
                  <a:pt x="9609" y="7782"/>
                  <a:pt x="9137" y="8255"/>
                  <a:pt x="8601" y="8255"/>
                </a:cubicBezTo>
                <a:cubicBezTo>
                  <a:pt x="8003" y="8255"/>
                  <a:pt x="7530" y="7782"/>
                  <a:pt x="7530" y="7247"/>
                </a:cubicBezTo>
                <a:cubicBezTo>
                  <a:pt x="7530" y="6680"/>
                  <a:pt x="8003" y="6207"/>
                  <a:pt x="8601" y="6207"/>
                </a:cubicBezTo>
                <a:close/>
                <a:moveTo>
                  <a:pt x="3749" y="8980"/>
                </a:moveTo>
                <a:cubicBezTo>
                  <a:pt x="4695" y="8980"/>
                  <a:pt x="5451" y="9704"/>
                  <a:pt x="5451" y="10649"/>
                </a:cubicBezTo>
                <a:lnTo>
                  <a:pt x="5451" y="11027"/>
                </a:lnTo>
                <a:lnTo>
                  <a:pt x="630" y="11027"/>
                </a:lnTo>
                <a:lnTo>
                  <a:pt x="630" y="10649"/>
                </a:lnTo>
                <a:lnTo>
                  <a:pt x="662" y="10649"/>
                </a:lnTo>
                <a:cubicBezTo>
                  <a:pt x="662" y="9704"/>
                  <a:pt x="1418" y="8980"/>
                  <a:pt x="2363" y="8980"/>
                </a:cubicBezTo>
                <a:close/>
                <a:moveTo>
                  <a:pt x="9369" y="8976"/>
                </a:moveTo>
                <a:cubicBezTo>
                  <a:pt x="10266" y="8976"/>
                  <a:pt x="10995" y="9740"/>
                  <a:pt x="10995" y="10649"/>
                </a:cubicBezTo>
                <a:lnTo>
                  <a:pt x="10995" y="11027"/>
                </a:lnTo>
                <a:lnTo>
                  <a:pt x="6144" y="11027"/>
                </a:lnTo>
                <a:lnTo>
                  <a:pt x="6144" y="10649"/>
                </a:lnTo>
                <a:cubicBezTo>
                  <a:pt x="6144" y="9704"/>
                  <a:pt x="6900" y="8980"/>
                  <a:pt x="7845" y="8980"/>
                </a:cubicBezTo>
                <a:lnTo>
                  <a:pt x="9263" y="8980"/>
                </a:lnTo>
                <a:cubicBezTo>
                  <a:pt x="9298" y="8977"/>
                  <a:pt x="9334" y="8976"/>
                  <a:pt x="9369" y="8976"/>
                </a:cubicBezTo>
                <a:close/>
                <a:moveTo>
                  <a:pt x="1040" y="1"/>
                </a:moveTo>
                <a:cubicBezTo>
                  <a:pt x="473" y="1"/>
                  <a:pt x="0" y="473"/>
                  <a:pt x="0" y="1009"/>
                </a:cubicBezTo>
                <a:lnTo>
                  <a:pt x="0" y="2427"/>
                </a:lnTo>
                <a:cubicBezTo>
                  <a:pt x="0" y="2994"/>
                  <a:pt x="473" y="3466"/>
                  <a:pt x="1040" y="3466"/>
                </a:cubicBezTo>
                <a:lnTo>
                  <a:pt x="1386" y="3466"/>
                </a:lnTo>
                <a:lnTo>
                  <a:pt x="1386" y="4474"/>
                </a:lnTo>
                <a:cubicBezTo>
                  <a:pt x="1386" y="4688"/>
                  <a:pt x="1546" y="4829"/>
                  <a:pt x="1727" y="4829"/>
                </a:cubicBezTo>
                <a:cubicBezTo>
                  <a:pt x="1813" y="4829"/>
                  <a:pt x="1904" y="4797"/>
                  <a:pt x="1985" y="4726"/>
                </a:cubicBezTo>
                <a:lnTo>
                  <a:pt x="3245" y="3466"/>
                </a:lnTo>
                <a:lnTo>
                  <a:pt x="4096" y="3466"/>
                </a:lnTo>
                <a:lnTo>
                  <a:pt x="4096" y="3813"/>
                </a:lnTo>
                <a:cubicBezTo>
                  <a:pt x="4096" y="4348"/>
                  <a:pt x="4568" y="4821"/>
                  <a:pt x="5136" y="4821"/>
                </a:cubicBezTo>
                <a:lnTo>
                  <a:pt x="7057" y="4821"/>
                </a:lnTo>
                <a:lnTo>
                  <a:pt x="7908" y="5672"/>
                </a:lnTo>
                <a:cubicBezTo>
                  <a:pt x="7341" y="5924"/>
                  <a:pt x="6868" y="6522"/>
                  <a:pt x="6868" y="7247"/>
                </a:cubicBezTo>
                <a:cubicBezTo>
                  <a:pt x="6868" y="7625"/>
                  <a:pt x="7026" y="8034"/>
                  <a:pt x="7278" y="8349"/>
                </a:cubicBezTo>
                <a:cubicBezTo>
                  <a:pt x="6648" y="8507"/>
                  <a:pt x="6144" y="8885"/>
                  <a:pt x="5829" y="9452"/>
                </a:cubicBezTo>
                <a:cubicBezTo>
                  <a:pt x="5514" y="8917"/>
                  <a:pt x="5010" y="8539"/>
                  <a:pt x="4411" y="8381"/>
                </a:cubicBezTo>
                <a:cubicBezTo>
                  <a:pt x="4663" y="8066"/>
                  <a:pt x="4821" y="7719"/>
                  <a:pt x="4821" y="7278"/>
                </a:cubicBezTo>
                <a:cubicBezTo>
                  <a:pt x="4821" y="6333"/>
                  <a:pt x="4064" y="5577"/>
                  <a:pt x="3119" y="5577"/>
                </a:cubicBezTo>
                <a:cubicBezTo>
                  <a:pt x="2174" y="5577"/>
                  <a:pt x="1418" y="6333"/>
                  <a:pt x="1418" y="7278"/>
                </a:cubicBezTo>
                <a:cubicBezTo>
                  <a:pt x="1418" y="7719"/>
                  <a:pt x="1576" y="8097"/>
                  <a:pt x="1828" y="8381"/>
                </a:cubicBezTo>
                <a:cubicBezTo>
                  <a:pt x="788" y="8665"/>
                  <a:pt x="32" y="9610"/>
                  <a:pt x="32" y="10712"/>
                </a:cubicBezTo>
                <a:lnTo>
                  <a:pt x="32" y="11374"/>
                </a:lnTo>
                <a:cubicBezTo>
                  <a:pt x="32" y="11563"/>
                  <a:pt x="189" y="11721"/>
                  <a:pt x="410" y="11721"/>
                </a:cubicBezTo>
                <a:lnTo>
                  <a:pt x="11374" y="11721"/>
                </a:lnTo>
                <a:cubicBezTo>
                  <a:pt x="11594" y="11721"/>
                  <a:pt x="11752" y="11563"/>
                  <a:pt x="11752" y="11374"/>
                </a:cubicBezTo>
                <a:lnTo>
                  <a:pt x="11752" y="10712"/>
                </a:lnTo>
                <a:cubicBezTo>
                  <a:pt x="11752" y="9610"/>
                  <a:pt x="10995" y="8665"/>
                  <a:pt x="9956" y="8381"/>
                </a:cubicBezTo>
                <a:cubicBezTo>
                  <a:pt x="10208" y="8066"/>
                  <a:pt x="10365" y="7719"/>
                  <a:pt x="10365" y="7278"/>
                </a:cubicBezTo>
                <a:cubicBezTo>
                  <a:pt x="10365" y="6459"/>
                  <a:pt x="9767" y="5735"/>
                  <a:pt x="8979" y="5577"/>
                </a:cubicBezTo>
                <a:lnTo>
                  <a:pt x="8979" y="4884"/>
                </a:lnTo>
                <a:lnTo>
                  <a:pt x="10649" y="4884"/>
                </a:lnTo>
                <a:lnTo>
                  <a:pt x="10649" y="4821"/>
                </a:lnTo>
                <a:cubicBezTo>
                  <a:pt x="11185" y="4821"/>
                  <a:pt x="11657" y="4348"/>
                  <a:pt x="11657" y="3813"/>
                </a:cubicBezTo>
                <a:lnTo>
                  <a:pt x="11657" y="2395"/>
                </a:lnTo>
                <a:cubicBezTo>
                  <a:pt x="11657" y="1828"/>
                  <a:pt x="11185" y="1355"/>
                  <a:pt x="10649" y="1355"/>
                </a:cubicBezTo>
                <a:lnTo>
                  <a:pt x="7530" y="1355"/>
                </a:lnTo>
                <a:lnTo>
                  <a:pt x="7530" y="1009"/>
                </a:lnTo>
                <a:cubicBezTo>
                  <a:pt x="7530" y="473"/>
                  <a:pt x="7057" y="1"/>
                  <a:pt x="649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endParaRPr/>
          </a:p>
        </p:txBody>
      </p:sp>
      <p:grpSp>
        <p:nvGrpSpPr>
          <p:cNvPr id="53" name="Group 6">
            <a:extLst>
              <a:ext uri="{FF2B5EF4-FFF2-40B4-BE49-F238E27FC236}">
                <a16:creationId xmlns:a16="http://schemas.microsoft.com/office/drawing/2014/main" xmlns="" id="{229947F9-3930-4413-A204-AA6A0221F878}"/>
              </a:ext>
            </a:extLst>
          </p:cNvPr>
          <p:cNvGrpSpPr/>
          <p:nvPr/>
        </p:nvGrpSpPr>
        <p:grpSpPr>
          <a:xfrm rot="1434199">
            <a:off x="-955538" y="-2453951"/>
            <a:ext cx="3082170" cy="3082170"/>
            <a:chOff x="0" y="0"/>
            <a:chExt cx="1913890" cy="1913890"/>
          </a:xfrm>
        </p:grpSpPr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xmlns="" id="{703C260B-1598-47BF-9F3C-A344E684A883}"/>
                </a:ext>
              </a:extLst>
            </p:cNvPr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031" y="3985658"/>
            <a:ext cx="4071937" cy="407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01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0" y="0"/>
            <a:ext cx="270801" cy="5143500"/>
            <a:chOff x="0" y="0"/>
            <a:chExt cx="157867" cy="29984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7867" cy="2998468"/>
            </a:xfrm>
            <a:custGeom>
              <a:avLst/>
              <a:gdLst/>
              <a:ahLst/>
              <a:cxnLst/>
              <a:rect l="l" t="t" r="r" b="b"/>
              <a:pathLst>
                <a:path w="157867" h="2998468">
                  <a:moveTo>
                    <a:pt x="0" y="0"/>
                  </a:moveTo>
                  <a:lnTo>
                    <a:pt x="157867" y="0"/>
                  </a:lnTo>
                  <a:lnTo>
                    <a:pt x="157867" y="2998468"/>
                  </a:lnTo>
                  <a:lnTo>
                    <a:pt x="0" y="2998468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xmlns="" id="{229947F9-3930-4413-A204-AA6A0221F878}"/>
              </a:ext>
            </a:extLst>
          </p:cNvPr>
          <p:cNvGrpSpPr/>
          <p:nvPr/>
        </p:nvGrpSpPr>
        <p:grpSpPr>
          <a:xfrm rot="1434199">
            <a:off x="-803139" y="-2117587"/>
            <a:ext cx="3082170" cy="3082170"/>
            <a:chOff x="0" y="0"/>
            <a:chExt cx="1913890" cy="1913890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xmlns="" id="{703C260B-1598-47BF-9F3C-A344E684A883}"/>
                </a:ext>
              </a:extLst>
            </p:cNvPr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grpSp>
        <p:nvGrpSpPr>
          <p:cNvPr id="6" name="Group 6"/>
          <p:cNvGrpSpPr/>
          <p:nvPr/>
        </p:nvGrpSpPr>
        <p:grpSpPr>
          <a:xfrm rot="2700000">
            <a:off x="5972338" y="4081635"/>
            <a:ext cx="3082170" cy="3082170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CED9849-0E13-4DD1-88C3-0A527CAFB4C0}"/>
              </a:ext>
            </a:extLst>
          </p:cNvPr>
          <p:cNvSpPr txBox="1"/>
          <p:nvPr/>
        </p:nvSpPr>
        <p:spPr>
          <a:xfrm>
            <a:off x="2286000" y="171328"/>
            <a:ext cx="6858000" cy="323165"/>
          </a:xfrm>
          <a:prstGeom prst="rect">
            <a:avLst/>
          </a:prstGeom>
          <a:noFill/>
        </p:spPr>
        <p:txBody>
          <a:bodyPr wrap="square" lIns="45720" tIns="22860" rIns="45720" bIns="2286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СТРУКТУРА РАБОЧЕЙ ПРОГРАММЫ ВОСПИТАНИЯ</a:t>
            </a:r>
            <a:endParaRPr lang="ru-RU" sz="18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7" y="499848"/>
            <a:ext cx="2786063" cy="256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59" y="1743075"/>
            <a:ext cx="6105968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065265"/>
            <a:ext cx="2200275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53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838200"/>
            <a:ext cx="1393031" cy="0"/>
          </a:xfrm>
          <a:custGeom>
            <a:avLst/>
            <a:gdLst/>
            <a:ahLst/>
            <a:cxnLst/>
            <a:rect l="l" t="t" r="r" b="b"/>
            <a:pathLst>
              <a:path w="1857375">
                <a:moveTo>
                  <a:pt x="0" y="0"/>
                </a:moveTo>
                <a:lnTo>
                  <a:pt x="1857375" y="0"/>
                </a:lnTo>
              </a:path>
            </a:pathLst>
          </a:custGeom>
          <a:ln w="762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6206" y="177225"/>
            <a:ext cx="7462838" cy="3173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algn="ctr">
              <a:spcBef>
                <a:spcPts val="75"/>
              </a:spcBef>
            </a:pPr>
            <a:r>
              <a:rPr lang="ru-RU" sz="2000" b="1" dirty="0" smtClean="0">
                <a:solidFill>
                  <a:srgbClr val="2B4A9D"/>
                </a:solidFill>
                <a:latin typeface="Georgia" panose="02040502050405020303" pitchFamily="18" charset="0"/>
                <a:cs typeface="Arial"/>
              </a:rPr>
              <a:t>ТРЕБОВАНИЯ К ТЕКСТУ</a:t>
            </a:r>
            <a:endParaRPr sz="2000" b="1" dirty="0">
              <a:solidFill>
                <a:srgbClr val="2B4A9D"/>
              </a:solidFill>
              <a:latin typeface="Georgia" panose="02040502050405020303" pitchFamily="18" charset="0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633" y="1352550"/>
            <a:ext cx="2249567" cy="875945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 marR="3810">
              <a:lnSpc>
                <a:spcPct val="150100"/>
              </a:lnSpc>
              <a:spcBef>
                <a:spcPts val="68"/>
              </a:spcBef>
            </a:pPr>
            <a:r>
              <a:rPr lang="ru-RU" sz="2000" b="1" spc="-8" dirty="0" smtClean="0">
                <a:solidFill>
                  <a:srgbClr val="0071BB"/>
                </a:solidFill>
                <a:latin typeface="Georgia" panose="02040502050405020303" pitchFamily="18" charset="0"/>
                <a:cs typeface="Arial"/>
              </a:rPr>
              <a:t>ОФОРМЛЕНИЕ ТЕКСТА</a:t>
            </a:r>
            <a:r>
              <a:rPr sz="2000" b="1" spc="-4" dirty="0" smtClean="0">
                <a:solidFill>
                  <a:srgbClr val="0071BB"/>
                </a:solidFill>
                <a:latin typeface="Georgia" panose="02040502050405020303" pitchFamily="18" charset="0"/>
                <a:cs typeface="Arial"/>
              </a:rPr>
              <a:t>:</a:t>
            </a:r>
            <a:endParaRPr sz="2000" dirty="0">
              <a:latin typeface="Georgia" panose="02040502050405020303" pitchFamily="18" charset="0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042004"/>
              </p:ext>
            </p:extLst>
          </p:nvPr>
        </p:nvGraphicFramePr>
        <p:xfrm>
          <a:off x="3830954" y="1130618"/>
          <a:ext cx="4779645" cy="36509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96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8035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    - шрифт текста 14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Times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New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Roman</a:t>
                      </a:r>
                      <a:endParaRPr lang="ru-RU" sz="1600" dirty="0" smtClean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471C4"/>
                      </a:solidFill>
                      <a:prstDash val="solid"/>
                    </a:lnL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730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    - нумерация страниц — вверху по центру</a:t>
                      </a:r>
                    </a:p>
                  </a:txBody>
                  <a:tcPr marL="0" marR="0" marT="0" marB="0">
                    <a:lnL w="12700">
                      <a:solidFill>
                        <a:srgbClr val="4471C4"/>
                      </a:solidFill>
                      <a:prstDash val="solid"/>
                    </a:lnL>
                    <a:lnR w="12700">
                      <a:solidFill>
                        <a:srgbClr val="4471C4"/>
                      </a:solidFill>
                      <a:prstDash val="solid"/>
                    </a:lnR>
                    <a:lnT w="12700" cap="flat" cmpd="sng" algn="ctr">
                      <a:solidFill>
                        <a:srgbClr val="447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</a:tr>
              <a:tr h="541833">
                <a:tc>
                  <a:txBody>
                    <a:bodyPr/>
                    <a:lstStyle/>
                    <a:p>
                      <a:pPr marL="373063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в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ыравнивание текста - по ширине, </a:t>
                      </a:r>
                    </a:p>
                    <a:p>
                      <a:pPr marL="373063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абзацный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 отступ - 1,25</a:t>
                      </a:r>
                      <a:endParaRPr sz="16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471C4"/>
                      </a:solidFill>
                      <a:prstDash val="solid"/>
                    </a:lnL>
                    <a:lnR w="12700">
                      <a:solidFill>
                        <a:srgbClr val="4471C4"/>
                      </a:solidFill>
                      <a:prstDash val="solid"/>
                    </a:lnR>
                    <a:lnT w="12700" cap="flat" cmpd="sng" algn="ctr">
                      <a:solidFill>
                        <a:srgbClr val="447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</a:tr>
              <a:tr h="887091">
                <a:tc>
                  <a:txBody>
                    <a:bodyPr/>
                    <a:lstStyle/>
                    <a:p>
                      <a:pPr marL="87313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   - параметры страницы: </a:t>
                      </a:r>
                    </a:p>
                    <a:p>
                      <a:pPr marL="87313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поля вверху–20 мм;  внизу–20 мм; </a:t>
                      </a:r>
                    </a:p>
                    <a:p>
                      <a:pPr marL="87313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справа–10 мм; слева–30 мм</a:t>
                      </a:r>
                    </a:p>
                  </a:txBody>
                  <a:tcPr marL="0" marR="0" marT="0" marB="0">
                    <a:lnL w="12700">
                      <a:solidFill>
                        <a:srgbClr val="4471C4"/>
                      </a:solidFill>
                      <a:prstDash val="solid"/>
                    </a:lnL>
                    <a:lnR w="12700">
                      <a:solidFill>
                        <a:srgbClr val="4471C4"/>
                      </a:solidFill>
                      <a:prstDash val="solid"/>
                    </a:lnR>
                    <a:lnT w="12700" cap="flat" cmpd="sng" algn="ctr">
                      <a:solidFill>
                        <a:srgbClr val="447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</a:tr>
              <a:tr h="720539">
                <a:tc>
                  <a:txBody>
                    <a:bodyPr/>
                    <a:lstStyle/>
                    <a:p>
                      <a:pPr marL="87313" marR="0" indent="-87313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    - таблицы (при их наличии) должны быть расположены в рамках текста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471C4"/>
                      </a:solidFill>
                      <a:prstDash val="solid"/>
                    </a:lnL>
                    <a:lnR w="12700">
                      <a:solidFill>
                        <a:srgbClr val="4471C4"/>
                      </a:solidFill>
                      <a:prstDash val="solid"/>
                    </a:lnR>
                    <a:lnT w="12700" cap="flat" cmpd="sng" algn="ctr">
                      <a:solidFill>
                        <a:srgbClr val="447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</a:tr>
              <a:tr h="605502">
                <a:tc>
                  <a:txBody>
                    <a:bodyPr/>
                    <a:lstStyle/>
                    <a:p>
                      <a:pPr marL="87313" indent="93663">
                        <a:lnSpc>
                          <a:spcPct val="100000"/>
                        </a:lnSpc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- недопустимо наличие орфографических и стилистических ошибок</a:t>
                      </a:r>
                    </a:p>
                  </a:txBody>
                  <a:tcPr marL="0" marR="0" marT="0" marB="0">
                    <a:lnL w="12700">
                      <a:solidFill>
                        <a:srgbClr val="4471C4"/>
                      </a:solidFill>
                      <a:prstDash val="solid"/>
                    </a:lnL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2006917" y="1130617"/>
            <a:ext cx="1833563" cy="3657600"/>
            <a:chOff x="2675889" y="1507489"/>
            <a:chExt cx="2444750" cy="4876800"/>
          </a:xfrm>
        </p:grpSpPr>
        <p:sp>
          <p:nvSpPr>
            <p:cNvPr id="7" name="object 7"/>
            <p:cNvSpPr/>
            <p:nvPr/>
          </p:nvSpPr>
          <p:spPr>
            <a:xfrm>
              <a:off x="2675890" y="1507489"/>
              <a:ext cx="2438400" cy="4876800"/>
            </a:xfrm>
            <a:custGeom>
              <a:avLst/>
              <a:gdLst/>
              <a:ahLst/>
              <a:cxnLst/>
              <a:rect l="l" t="t" r="r" b="b"/>
              <a:pathLst>
                <a:path w="2438400" h="4876800">
                  <a:moveTo>
                    <a:pt x="2438400" y="0"/>
                  </a:moveTo>
                  <a:lnTo>
                    <a:pt x="2389835" y="482"/>
                  </a:lnTo>
                  <a:lnTo>
                    <a:pt x="2341499" y="1892"/>
                  </a:lnTo>
                  <a:lnTo>
                    <a:pt x="2293404" y="4241"/>
                  </a:lnTo>
                  <a:lnTo>
                    <a:pt x="2245563" y="7518"/>
                  </a:lnTo>
                  <a:lnTo>
                    <a:pt x="2197976" y="11709"/>
                  </a:lnTo>
                  <a:lnTo>
                    <a:pt x="2150656" y="16802"/>
                  </a:lnTo>
                  <a:lnTo>
                    <a:pt x="2103602" y="22796"/>
                  </a:lnTo>
                  <a:lnTo>
                    <a:pt x="2056841" y="29679"/>
                  </a:lnTo>
                  <a:lnTo>
                    <a:pt x="2010371" y="37452"/>
                  </a:lnTo>
                  <a:lnTo>
                    <a:pt x="1964194" y="46088"/>
                  </a:lnTo>
                  <a:lnTo>
                    <a:pt x="1918335" y="55587"/>
                  </a:lnTo>
                  <a:lnTo>
                    <a:pt x="1872805" y="65938"/>
                  </a:lnTo>
                  <a:lnTo>
                    <a:pt x="1827580" y="77139"/>
                  </a:lnTo>
                  <a:lnTo>
                    <a:pt x="1782711" y="89166"/>
                  </a:lnTo>
                  <a:lnTo>
                    <a:pt x="1738172" y="102031"/>
                  </a:lnTo>
                  <a:lnTo>
                    <a:pt x="1694002" y="115722"/>
                  </a:lnTo>
                  <a:lnTo>
                    <a:pt x="1650187" y="130213"/>
                  </a:lnTo>
                  <a:lnTo>
                    <a:pt x="1606740" y="145503"/>
                  </a:lnTo>
                  <a:lnTo>
                    <a:pt x="1563674" y="161594"/>
                  </a:lnTo>
                  <a:lnTo>
                    <a:pt x="1521002" y="178460"/>
                  </a:lnTo>
                  <a:lnTo>
                    <a:pt x="1478724" y="196113"/>
                  </a:lnTo>
                  <a:lnTo>
                    <a:pt x="1436852" y="214528"/>
                  </a:lnTo>
                  <a:lnTo>
                    <a:pt x="1395387" y="233692"/>
                  </a:lnTo>
                  <a:lnTo>
                    <a:pt x="1354366" y="253606"/>
                  </a:lnTo>
                  <a:lnTo>
                    <a:pt x="1313764" y="274269"/>
                  </a:lnTo>
                  <a:lnTo>
                    <a:pt x="1273606" y="295668"/>
                  </a:lnTo>
                  <a:lnTo>
                    <a:pt x="1233893" y="317779"/>
                  </a:lnTo>
                  <a:lnTo>
                    <a:pt x="1194650" y="340601"/>
                  </a:lnTo>
                  <a:lnTo>
                    <a:pt x="1155865" y="364134"/>
                  </a:lnTo>
                  <a:lnTo>
                    <a:pt x="1117561" y="388366"/>
                  </a:lnTo>
                  <a:lnTo>
                    <a:pt x="1079741" y="413283"/>
                  </a:lnTo>
                  <a:lnTo>
                    <a:pt x="1042428" y="438873"/>
                  </a:lnTo>
                  <a:lnTo>
                    <a:pt x="1005598" y="465137"/>
                  </a:lnTo>
                  <a:lnTo>
                    <a:pt x="969289" y="492061"/>
                  </a:lnTo>
                  <a:lnTo>
                    <a:pt x="933500" y="519645"/>
                  </a:lnTo>
                  <a:lnTo>
                    <a:pt x="898245" y="547865"/>
                  </a:lnTo>
                  <a:lnTo>
                    <a:pt x="863523" y="576719"/>
                  </a:lnTo>
                  <a:lnTo>
                    <a:pt x="829348" y="606196"/>
                  </a:lnTo>
                  <a:lnTo>
                    <a:pt x="795731" y="636295"/>
                  </a:lnTo>
                  <a:lnTo>
                    <a:pt x="762685" y="667004"/>
                  </a:lnTo>
                  <a:lnTo>
                    <a:pt x="730199" y="698309"/>
                  </a:lnTo>
                  <a:lnTo>
                    <a:pt x="698296" y="730211"/>
                  </a:lnTo>
                  <a:lnTo>
                    <a:pt x="666991" y="762698"/>
                  </a:lnTo>
                  <a:lnTo>
                    <a:pt x="636282" y="795743"/>
                  </a:lnTo>
                  <a:lnTo>
                    <a:pt x="606183" y="829360"/>
                  </a:lnTo>
                  <a:lnTo>
                    <a:pt x="576707" y="863536"/>
                  </a:lnTo>
                  <a:lnTo>
                    <a:pt x="547852" y="898258"/>
                  </a:lnTo>
                  <a:lnTo>
                    <a:pt x="519633" y="933513"/>
                  </a:lnTo>
                  <a:lnTo>
                    <a:pt x="492048" y="969302"/>
                  </a:lnTo>
                  <a:lnTo>
                    <a:pt x="465124" y="1005611"/>
                  </a:lnTo>
                  <a:lnTo>
                    <a:pt x="438861" y="1042441"/>
                  </a:lnTo>
                  <a:lnTo>
                    <a:pt x="413270" y="1079754"/>
                  </a:lnTo>
                  <a:lnTo>
                    <a:pt x="388353" y="1117574"/>
                  </a:lnTo>
                  <a:lnTo>
                    <a:pt x="364121" y="1155877"/>
                  </a:lnTo>
                  <a:lnTo>
                    <a:pt x="340588" y="1194663"/>
                  </a:lnTo>
                  <a:lnTo>
                    <a:pt x="317766" y="1233906"/>
                  </a:lnTo>
                  <a:lnTo>
                    <a:pt x="295656" y="1273619"/>
                  </a:lnTo>
                  <a:lnTo>
                    <a:pt x="274256" y="1313776"/>
                  </a:lnTo>
                  <a:lnTo>
                    <a:pt x="253593" y="1354378"/>
                  </a:lnTo>
                  <a:lnTo>
                    <a:pt x="233680" y="1395399"/>
                  </a:lnTo>
                  <a:lnTo>
                    <a:pt x="214515" y="1436865"/>
                  </a:lnTo>
                  <a:lnTo>
                    <a:pt x="196100" y="1478737"/>
                  </a:lnTo>
                  <a:lnTo>
                    <a:pt x="178447" y="1521015"/>
                  </a:lnTo>
                  <a:lnTo>
                    <a:pt x="161582" y="1563687"/>
                  </a:lnTo>
                  <a:lnTo>
                    <a:pt x="145491" y="1606753"/>
                  </a:lnTo>
                  <a:lnTo>
                    <a:pt x="130200" y="1650199"/>
                  </a:lnTo>
                  <a:lnTo>
                    <a:pt x="115709" y="1694014"/>
                  </a:lnTo>
                  <a:lnTo>
                    <a:pt x="102019" y="1738185"/>
                  </a:lnTo>
                  <a:lnTo>
                    <a:pt x="89154" y="1782724"/>
                  </a:lnTo>
                  <a:lnTo>
                    <a:pt x="77127" y="1827593"/>
                  </a:lnTo>
                  <a:lnTo>
                    <a:pt x="65925" y="1872818"/>
                  </a:lnTo>
                  <a:lnTo>
                    <a:pt x="55575" y="1918347"/>
                  </a:lnTo>
                  <a:lnTo>
                    <a:pt x="46075" y="1964207"/>
                  </a:lnTo>
                  <a:lnTo>
                    <a:pt x="37439" y="2010384"/>
                  </a:lnTo>
                  <a:lnTo>
                    <a:pt x="29667" y="2056853"/>
                  </a:lnTo>
                  <a:lnTo>
                    <a:pt x="22783" y="2103615"/>
                  </a:lnTo>
                  <a:lnTo>
                    <a:pt x="16789" y="2150668"/>
                  </a:lnTo>
                  <a:lnTo>
                    <a:pt x="11696" y="2197989"/>
                  </a:lnTo>
                  <a:lnTo>
                    <a:pt x="7505" y="2245576"/>
                  </a:lnTo>
                  <a:lnTo>
                    <a:pt x="4229" y="2293416"/>
                  </a:lnTo>
                  <a:lnTo>
                    <a:pt x="1879" y="2341511"/>
                  </a:lnTo>
                  <a:lnTo>
                    <a:pt x="469" y="2389848"/>
                  </a:lnTo>
                  <a:lnTo>
                    <a:pt x="0" y="2438400"/>
                  </a:lnTo>
                  <a:lnTo>
                    <a:pt x="469" y="2486964"/>
                  </a:lnTo>
                  <a:lnTo>
                    <a:pt x="1879" y="2535301"/>
                  </a:lnTo>
                  <a:lnTo>
                    <a:pt x="4229" y="2583396"/>
                  </a:lnTo>
                  <a:lnTo>
                    <a:pt x="7505" y="2631236"/>
                  </a:lnTo>
                  <a:lnTo>
                    <a:pt x="11696" y="2678823"/>
                  </a:lnTo>
                  <a:lnTo>
                    <a:pt x="16789" y="2726144"/>
                  </a:lnTo>
                  <a:lnTo>
                    <a:pt x="22783" y="2773197"/>
                  </a:lnTo>
                  <a:lnTo>
                    <a:pt x="29667" y="2819958"/>
                  </a:lnTo>
                  <a:lnTo>
                    <a:pt x="37439" y="2866428"/>
                  </a:lnTo>
                  <a:lnTo>
                    <a:pt x="46075" y="2912605"/>
                  </a:lnTo>
                  <a:lnTo>
                    <a:pt x="55575" y="2958465"/>
                  </a:lnTo>
                  <a:lnTo>
                    <a:pt x="65925" y="3003994"/>
                  </a:lnTo>
                  <a:lnTo>
                    <a:pt x="77127" y="3049219"/>
                  </a:lnTo>
                  <a:lnTo>
                    <a:pt x="89154" y="3094088"/>
                  </a:lnTo>
                  <a:lnTo>
                    <a:pt x="102019" y="3138627"/>
                  </a:lnTo>
                  <a:lnTo>
                    <a:pt x="115709" y="3182797"/>
                  </a:lnTo>
                  <a:lnTo>
                    <a:pt x="130200" y="3226612"/>
                  </a:lnTo>
                  <a:lnTo>
                    <a:pt x="145491" y="3270059"/>
                  </a:lnTo>
                  <a:lnTo>
                    <a:pt x="161582" y="3313125"/>
                  </a:lnTo>
                  <a:lnTo>
                    <a:pt x="178447" y="3355797"/>
                  </a:lnTo>
                  <a:lnTo>
                    <a:pt x="196100" y="3398075"/>
                  </a:lnTo>
                  <a:lnTo>
                    <a:pt x="214515" y="3439947"/>
                  </a:lnTo>
                  <a:lnTo>
                    <a:pt x="233680" y="3481413"/>
                  </a:lnTo>
                  <a:lnTo>
                    <a:pt x="253593" y="3522434"/>
                  </a:lnTo>
                  <a:lnTo>
                    <a:pt x="274256" y="3563035"/>
                  </a:lnTo>
                  <a:lnTo>
                    <a:pt x="295656" y="3603193"/>
                  </a:lnTo>
                  <a:lnTo>
                    <a:pt x="317766" y="3642906"/>
                  </a:lnTo>
                  <a:lnTo>
                    <a:pt x="340588" y="3682149"/>
                  </a:lnTo>
                  <a:lnTo>
                    <a:pt x="364121" y="3720935"/>
                  </a:lnTo>
                  <a:lnTo>
                    <a:pt x="388353" y="3759238"/>
                  </a:lnTo>
                  <a:lnTo>
                    <a:pt x="413270" y="3797058"/>
                  </a:lnTo>
                  <a:lnTo>
                    <a:pt x="438861" y="3834371"/>
                  </a:lnTo>
                  <a:lnTo>
                    <a:pt x="465124" y="3871201"/>
                  </a:lnTo>
                  <a:lnTo>
                    <a:pt x="492048" y="3907510"/>
                  </a:lnTo>
                  <a:lnTo>
                    <a:pt x="519633" y="3943299"/>
                  </a:lnTo>
                  <a:lnTo>
                    <a:pt x="547852" y="3978554"/>
                  </a:lnTo>
                  <a:lnTo>
                    <a:pt x="576707" y="4013276"/>
                  </a:lnTo>
                  <a:lnTo>
                    <a:pt x="606183" y="4047452"/>
                  </a:lnTo>
                  <a:lnTo>
                    <a:pt x="636282" y="4081068"/>
                  </a:lnTo>
                  <a:lnTo>
                    <a:pt x="666991" y="4114114"/>
                  </a:lnTo>
                  <a:lnTo>
                    <a:pt x="698296" y="4146600"/>
                  </a:lnTo>
                  <a:lnTo>
                    <a:pt x="730199" y="4178503"/>
                  </a:lnTo>
                  <a:lnTo>
                    <a:pt x="762685" y="4209808"/>
                  </a:lnTo>
                  <a:lnTo>
                    <a:pt x="795731" y="4240517"/>
                  </a:lnTo>
                  <a:lnTo>
                    <a:pt x="829348" y="4270616"/>
                  </a:lnTo>
                  <a:lnTo>
                    <a:pt x="863523" y="4300093"/>
                  </a:lnTo>
                  <a:lnTo>
                    <a:pt x="898245" y="4328947"/>
                  </a:lnTo>
                  <a:lnTo>
                    <a:pt x="933500" y="4357167"/>
                  </a:lnTo>
                  <a:lnTo>
                    <a:pt x="969289" y="4384751"/>
                  </a:lnTo>
                  <a:lnTo>
                    <a:pt x="1005598" y="4411675"/>
                  </a:lnTo>
                  <a:lnTo>
                    <a:pt x="1042428" y="4437939"/>
                  </a:lnTo>
                  <a:lnTo>
                    <a:pt x="1079741" y="4463529"/>
                  </a:lnTo>
                  <a:lnTo>
                    <a:pt x="1117561" y="4488446"/>
                  </a:lnTo>
                  <a:lnTo>
                    <a:pt x="1155865" y="4512678"/>
                  </a:lnTo>
                  <a:lnTo>
                    <a:pt x="1194650" y="4536211"/>
                  </a:lnTo>
                  <a:lnTo>
                    <a:pt x="1233893" y="4559033"/>
                  </a:lnTo>
                  <a:lnTo>
                    <a:pt x="1273606" y="4581144"/>
                  </a:lnTo>
                  <a:lnTo>
                    <a:pt x="1313764" y="4602543"/>
                  </a:lnTo>
                  <a:lnTo>
                    <a:pt x="1354366" y="4623206"/>
                  </a:lnTo>
                  <a:lnTo>
                    <a:pt x="1395387" y="4643120"/>
                  </a:lnTo>
                  <a:lnTo>
                    <a:pt x="1436852" y="4662284"/>
                  </a:lnTo>
                  <a:lnTo>
                    <a:pt x="1478724" y="4680699"/>
                  </a:lnTo>
                  <a:lnTo>
                    <a:pt x="1521002" y="4698352"/>
                  </a:lnTo>
                  <a:lnTo>
                    <a:pt x="1563674" y="4715218"/>
                  </a:lnTo>
                  <a:lnTo>
                    <a:pt x="1606740" y="4731309"/>
                  </a:lnTo>
                  <a:lnTo>
                    <a:pt x="1650187" y="4746599"/>
                  </a:lnTo>
                  <a:lnTo>
                    <a:pt x="1694002" y="4761090"/>
                  </a:lnTo>
                  <a:lnTo>
                    <a:pt x="1738172" y="4774781"/>
                  </a:lnTo>
                  <a:lnTo>
                    <a:pt x="1782711" y="4787646"/>
                  </a:lnTo>
                  <a:lnTo>
                    <a:pt x="1827580" y="4799673"/>
                  </a:lnTo>
                  <a:lnTo>
                    <a:pt x="1872805" y="4810874"/>
                  </a:lnTo>
                  <a:lnTo>
                    <a:pt x="1918335" y="4821225"/>
                  </a:lnTo>
                  <a:lnTo>
                    <a:pt x="1964194" y="4830724"/>
                  </a:lnTo>
                  <a:lnTo>
                    <a:pt x="2010371" y="4839360"/>
                  </a:lnTo>
                  <a:lnTo>
                    <a:pt x="2056841" y="4847133"/>
                  </a:lnTo>
                  <a:lnTo>
                    <a:pt x="2103602" y="4854016"/>
                  </a:lnTo>
                  <a:lnTo>
                    <a:pt x="2150656" y="4860010"/>
                  </a:lnTo>
                  <a:lnTo>
                    <a:pt x="2197976" y="4865103"/>
                  </a:lnTo>
                  <a:lnTo>
                    <a:pt x="2245563" y="4869294"/>
                  </a:lnTo>
                  <a:lnTo>
                    <a:pt x="2293404" y="4872571"/>
                  </a:lnTo>
                  <a:lnTo>
                    <a:pt x="2341499" y="4874920"/>
                  </a:lnTo>
                  <a:lnTo>
                    <a:pt x="2389835" y="4876330"/>
                  </a:lnTo>
                  <a:lnTo>
                    <a:pt x="2438400" y="4876800"/>
                  </a:lnTo>
                  <a:lnTo>
                    <a:pt x="2438400" y="4559300"/>
                  </a:lnTo>
                  <a:lnTo>
                    <a:pt x="2438400" y="138938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29329" y="2896869"/>
              <a:ext cx="1584960" cy="3169920"/>
            </a:xfrm>
            <a:custGeom>
              <a:avLst/>
              <a:gdLst/>
              <a:ahLst/>
              <a:cxnLst/>
              <a:rect l="l" t="t" r="r" b="b"/>
              <a:pathLst>
                <a:path w="1584960" h="3169920">
                  <a:moveTo>
                    <a:pt x="1584960" y="3169919"/>
                  </a:moveTo>
                  <a:lnTo>
                    <a:pt x="1536500" y="3169193"/>
                  </a:lnTo>
                  <a:lnTo>
                    <a:pt x="1488402" y="3167027"/>
                  </a:lnTo>
                  <a:lnTo>
                    <a:pt x="1440687" y="3163443"/>
                  </a:lnTo>
                  <a:lnTo>
                    <a:pt x="1393375" y="3158461"/>
                  </a:lnTo>
                  <a:lnTo>
                    <a:pt x="1346487" y="3152101"/>
                  </a:lnTo>
                  <a:lnTo>
                    <a:pt x="1300045" y="3144386"/>
                  </a:lnTo>
                  <a:lnTo>
                    <a:pt x="1254068" y="3135334"/>
                  </a:lnTo>
                  <a:lnTo>
                    <a:pt x="1208577" y="3124968"/>
                  </a:lnTo>
                  <a:lnTo>
                    <a:pt x="1163593" y="3113307"/>
                  </a:lnTo>
                  <a:lnTo>
                    <a:pt x="1119137" y="3100373"/>
                  </a:lnTo>
                  <a:lnTo>
                    <a:pt x="1075229" y="3086187"/>
                  </a:lnTo>
                  <a:lnTo>
                    <a:pt x="1031891" y="3070768"/>
                  </a:lnTo>
                  <a:lnTo>
                    <a:pt x="989142" y="3054137"/>
                  </a:lnTo>
                  <a:lnTo>
                    <a:pt x="947004" y="3036316"/>
                  </a:lnTo>
                  <a:lnTo>
                    <a:pt x="905497" y="3017325"/>
                  </a:lnTo>
                  <a:lnTo>
                    <a:pt x="864643" y="2997185"/>
                  </a:lnTo>
                  <a:lnTo>
                    <a:pt x="824461" y="2975916"/>
                  </a:lnTo>
                  <a:lnTo>
                    <a:pt x="784972" y="2953540"/>
                  </a:lnTo>
                  <a:lnTo>
                    <a:pt x="746198" y="2930076"/>
                  </a:lnTo>
                  <a:lnTo>
                    <a:pt x="708159" y="2905546"/>
                  </a:lnTo>
                  <a:lnTo>
                    <a:pt x="670875" y="2879971"/>
                  </a:lnTo>
                  <a:lnTo>
                    <a:pt x="634368" y="2853370"/>
                  </a:lnTo>
                  <a:lnTo>
                    <a:pt x="598657" y="2825765"/>
                  </a:lnTo>
                  <a:lnTo>
                    <a:pt x="563765" y="2797177"/>
                  </a:lnTo>
                  <a:lnTo>
                    <a:pt x="529710" y="2767626"/>
                  </a:lnTo>
                  <a:lnTo>
                    <a:pt x="496515" y="2737133"/>
                  </a:lnTo>
                  <a:lnTo>
                    <a:pt x="464200" y="2705719"/>
                  </a:lnTo>
                  <a:lnTo>
                    <a:pt x="432786" y="2673404"/>
                  </a:lnTo>
                  <a:lnTo>
                    <a:pt x="402293" y="2640209"/>
                  </a:lnTo>
                  <a:lnTo>
                    <a:pt x="372742" y="2606154"/>
                  </a:lnTo>
                  <a:lnTo>
                    <a:pt x="344154" y="2571262"/>
                  </a:lnTo>
                  <a:lnTo>
                    <a:pt x="316549" y="2535551"/>
                  </a:lnTo>
                  <a:lnTo>
                    <a:pt x="289948" y="2499044"/>
                  </a:lnTo>
                  <a:lnTo>
                    <a:pt x="264373" y="2461760"/>
                  </a:lnTo>
                  <a:lnTo>
                    <a:pt x="239843" y="2423721"/>
                  </a:lnTo>
                  <a:lnTo>
                    <a:pt x="216379" y="2384947"/>
                  </a:lnTo>
                  <a:lnTo>
                    <a:pt x="194003" y="2345458"/>
                  </a:lnTo>
                  <a:lnTo>
                    <a:pt x="172734" y="2305276"/>
                  </a:lnTo>
                  <a:lnTo>
                    <a:pt x="152594" y="2264422"/>
                  </a:lnTo>
                  <a:lnTo>
                    <a:pt x="133603" y="2222915"/>
                  </a:lnTo>
                  <a:lnTo>
                    <a:pt x="115782" y="2180777"/>
                  </a:lnTo>
                  <a:lnTo>
                    <a:pt x="99151" y="2138028"/>
                  </a:lnTo>
                  <a:lnTo>
                    <a:pt x="83732" y="2094690"/>
                  </a:lnTo>
                  <a:lnTo>
                    <a:pt x="69546" y="2050782"/>
                  </a:lnTo>
                  <a:lnTo>
                    <a:pt x="56612" y="2006326"/>
                  </a:lnTo>
                  <a:lnTo>
                    <a:pt x="44951" y="1961342"/>
                  </a:lnTo>
                  <a:lnTo>
                    <a:pt x="34585" y="1915851"/>
                  </a:lnTo>
                  <a:lnTo>
                    <a:pt x="25533" y="1869874"/>
                  </a:lnTo>
                  <a:lnTo>
                    <a:pt x="17818" y="1823432"/>
                  </a:lnTo>
                  <a:lnTo>
                    <a:pt x="11458" y="1776544"/>
                  </a:lnTo>
                  <a:lnTo>
                    <a:pt x="6476" y="1729232"/>
                  </a:lnTo>
                  <a:lnTo>
                    <a:pt x="2892" y="1681517"/>
                  </a:lnTo>
                  <a:lnTo>
                    <a:pt x="726" y="1633419"/>
                  </a:lnTo>
                  <a:lnTo>
                    <a:pt x="0" y="1584959"/>
                  </a:lnTo>
                  <a:lnTo>
                    <a:pt x="726" y="1536500"/>
                  </a:lnTo>
                  <a:lnTo>
                    <a:pt x="2892" y="1488402"/>
                  </a:lnTo>
                  <a:lnTo>
                    <a:pt x="6476" y="1440687"/>
                  </a:lnTo>
                  <a:lnTo>
                    <a:pt x="11458" y="1393375"/>
                  </a:lnTo>
                  <a:lnTo>
                    <a:pt x="17818" y="1346487"/>
                  </a:lnTo>
                  <a:lnTo>
                    <a:pt x="25533" y="1300045"/>
                  </a:lnTo>
                  <a:lnTo>
                    <a:pt x="34585" y="1254068"/>
                  </a:lnTo>
                  <a:lnTo>
                    <a:pt x="44951" y="1208577"/>
                  </a:lnTo>
                  <a:lnTo>
                    <a:pt x="56612" y="1163593"/>
                  </a:lnTo>
                  <a:lnTo>
                    <a:pt x="69546" y="1119137"/>
                  </a:lnTo>
                  <a:lnTo>
                    <a:pt x="83732" y="1075229"/>
                  </a:lnTo>
                  <a:lnTo>
                    <a:pt x="99151" y="1031891"/>
                  </a:lnTo>
                  <a:lnTo>
                    <a:pt x="115782" y="989142"/>
                  </a:lnTo>
                  <a:lnTo>
                    <a:pt x="133603" y="947004"/>
                  </a:lnTo>
                  <a:lnTo>
                    <a:pt x="152594" y="905497"/>
                  </a:lnTo>
                  <a:lnTo>
                    <a:pt x="172734" y="864643"/>
                  </a:lnTo>
                  <a:lnTo>
                    <a:pt x="194003" y="824461"/>
                  </a:lnTo>
                  <a:lnTo>
                    <a:pt x="216379" y="784972"/>
                  </a:lnTo>
                  <a:lnTo>
                    <a:pt x="239843" y="746198"/>
                  </a:lnTo>
                  <a:lnTo>
                    <a:pt x="264373" y="708159"/>
                  </a:lnTo>
                  <a:lnTo>
                    <a:pt x="289948" y="670875"/>
                  </a:lnTo>
                  <a:lnTo>
                    <a:pt x="316549" y="634368"/>
                  </a:lnTo>
                  <a:lnTo>
                    <a:pt x="344154" y="598657"/>
                  </a:lnTo>
                  <a:lnTo>
                    <a:pt x="372742" y="563765"/>
                  </a:lnTo>
                  <a:lnTo>
                    <a:pt x="402293" y="529710"/>
                  </a:lnTo>
                  <a:lnTo>
                    <a:pt x="432786" y="496515"/>
                  </a:lnTo>
                  <a:lnTo>
                    <a:pt x="464200" y="464200"/>
                  </a:lnTo>
                  <a:lnTo>
                    <a:pt x="496515" y="432786"/>
                  </a:lnTo>
                  <a:lnTo>
                    <a:pt x="529710" y="402293"/>
                  </a:lnTo>
                  <a:lnTo>
                    <a:pt x="563765" y="372742"/>
                  </a:lnTo>
                  <a:lnTo>
                    <a:pt x="598657" y="344154"/>
                  </a:lnTo>
                  <a:lnTo>
                    <a:pt x="634368" y="316549"/>
                  </a:lnTo>
                  <a:lnTo>
                    <a:pt x="670875" y="289948"/>
                  </a:lnTo>
                  <a:lnTo>
                    <a:pt x="708159" y="264373"/>
                  </a:lnTo>
                  <a:lnTo>
                    <a:pt x="746198" y="239843"/>
                  </a:lnTo>
                  <a:lnTo>
                    <a:pt x="784972" y="216379"/>
                  </a:lnTo>
                  <a:lnTo>
                    <a:pt x="824461" y="194003"/>
                  </a:lnTo>
                  <a:lnTo>
                    <a:pt x="864643" y="172734"/>
                  </a:lnTo>
                  <a:lnTo>
                    <a:pt x="905497" y="152594"/>
                  </a:lnTo>
                  <a:lnTo>
                    <a:pt x="947004" y="133603"/>
                  </a:lnTo>
                  <a:lnTo>
                    <a:pt x="989142" y="115782"/>
                  </a:lnTo>
                  <a:lnTo>
                    <a:pt x="1031891" y="99151"/>
                  </a:lnTo>
                  <a:lnTo>
                    <a:pt x="1075229" y="83732"/>
                  </a:lnTo>
                  <a:lnTo>
                    <a:pt x="1119137" y="69546"/>
                  </a:lnTo>
                  <a:lnTo>
                    <a:pt x="1163593" y="56612"/>
                  </a:lnTo>
                  <a:lnTo>
                    <a:pt x="1208577" y="44951"/>
                  </a:lnTo>
                  <a:lnTo>
                    <a:pt x="1254068" y="34585"/>
                  </a:lnTo>
                  <a:lnTo>
                    <a:pt x="1300045" y="25533"/>
                  </a:lnTo>
                  <a:lnTo>
                    <a:pt x="1346487" y="17818"/>
                  </a:lnTo>
                  <a:lnTo>
                    <a:pt x="1393375" y="11458"/>
                  </a:lnTo>
                  <a:lnTo>
                    <a:pt x="1440687" y="6476"/>
                  </a:lnTo>
                  <a:lnTo>
                    <a:pt x="1488402" y="2892"/>
                  </a:lnTo>
                  <a:lnTo>
                    <a:pt x="1536500" y="726"/>
                  </a:lnTo>
                  <a:lnTo>
                    <a:pt x="1584960" y="0"/>
                  </a:lnTo>
                  <a:lnTo>
                    <a:pt x="1584960" y="1584959"/>
                  </a:lnTo>
                  <a:lnTo>
                    <a:pt x="1584960" y="316991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82769" y="4400550"/>
              <a:ext cx="731520" cy="1463040"/>
            </a:xfrm>
            <a:custGeom>
              <a:avLst/>
              <a:gdLst/>
              <a:ahLst/>
              <a:cxnLst/>
              <a:rect l="l" t="t" r="r" b="b"/>
              <a:pathLst>
                <a:path w="731520" h="1463039">
                  <a:moveTo>
                    <a:pt x="731519" y="0"/>
                  </a:moveTo>
                  <a:lnTo>
                    <a:pt x="683424" y="1556"/>
                  </a:lnTo>
                  <a:lnTo>
                    <a:pt x="636159" y="6160"/>
                  </a:lnTo>
                  <a:lnTo>
                    <a:pt x="589821" y="13715"/>
                  </a:lnTo>
                  <a:lnTo>
                    <a:pt x="544506" y="24126"/>
                  </a:lnTo>
                  <a:lnTo>
                    <a:pt x="500310" y="37295"/>
                  </a:lnTo>
                  <a:lnTo>
                    <a:pt x="457331" y="53126"/>
                  </a:lnTo>
                  <a:lnTo>
                    <a:pt x="415664" y="71524"/>
                  </a:lnTo>
                  <a:lnTo>
                    <a:pt x="375406" y="92390"/>
                  </a:lnTo>
                  <a:lnTo>
                    <a:pt x="336653" y="115630"/>
                  </a:lnTo>
                  <a:lnTo>
                    <a:pt x="299502" y="141146"/>
                  </a:lnTo>
                  <a:lnTo>
                    <a:pt x="264049" y="168843"/>
                  </a:lnTo>
                  <a:lnTo>
                    <a:pt x="230391" y="198623"/>
                  </a:lnTo>
                  <a:lnTo>
                    <a:pt x="198623" y="230391"/>
                  </a:lnTo>
                  <a:lnTo>
                    <a:pt x="168843" y="264049"/>
                  </a:lnTo>
                  <a:lnTo>
                    <a:pt x="141146" y="299502"/>
                  </a:lnTo>
                  <a:lnTo>
                    <a:pt x="115630" y="336653"/>
                  </a:lnTo>
                  <a:lnTo>
                    <a:pt x="92390" y="375406"/>
                  </a:lnTo>
                  <a:lnTo>
                    <a:pt x="71524" y="415664"/>
                  </a:lnTo>
                  <a:lnTo>
                    <a:pt x="53126" y="457331"/>
                  </a:lnTo>
                  <a:lnTo>
                    <a:pt x="37295" y="500310"/>
                  </a:lnTo>
                  <a:lnTo>
                    <a:pt x="24126" y="544506"/>
                  </a:lnTo>
                  <a:lnTo>
                    <a:pt x="13715" y="589821"/>
                  </a:lnTo>
                  <a:lnTo>
                    <a:pt x="6160" y="636159"/>
                  </a:lnTo>
                  <a:lnTo>
                    <a:pt x="1556" y="683424"/>
                  </a:lnTo>
                  <a:lnTo>
                    <a:pt x="0" y="731519"/>
                  </a:lnTo>
                  <a:lnTo>
                    <a:pt x="1556" y="779615"/>
                  </a:lnTo>
                  <a:lnTo>
                    <a:pt x="6160" y="826880"/>
                  </a:lnTo>
                  <a:lnTo>
                    <a:pt x="13715" y="873218"/>
                  </a:lnTo>
                  <a:lnTo>
                    <a:pt x="24126" y="918533"/>
                  </a:lnTo>
                  <a:lnTo>
                    <a:pt x="37295" y="962729"/>
                  </a:lnTo>
                  <a:lnTo>
                    <a:pt x="53126" y="1005708"/>
                  </a:lnTo>
                  <a:lnTo>
                    <a:pt x="71524" y="1047375"/>
                  </a:lnTo>
                  <a:lnTo>
                    <a:pt x="92390" y="1087633"/>
                  </a:lnTo>
                  <a:lnTo>
                    <a:pt x="115630" y="1126386"/>
                  </a:lnTo>
                  <a:lnTo>
                    <a:pt x="141146" y="1163537"/>
                  </a:lnTo>
                  <a:lnTo>
                    <a:pt x="168843" y="1198990"/>
                  </a:lnTo>
                  <a:lnTo>
                    <a:pt x="198623" y="1232648"/>
                  </a:lnTo>
                  <a:lnTo>
                    <a:pt x="230391" y="1264416"/>
                  </a:lnTo>
                  <a:lnTo>
                    <a:pt x="264049" y="1294196"/>
                  </a:lnTo>
                  <a:lnTo>
                    <a:pt x="299502" y="1321893"/>
                  </a:lnTo>
                  <a:lnTo>
                    <a:pt x="336653" y="1347409"/>
                  </a:lnTo>
                  <a:lnTo>
                    <a:pt x="375406" y="1370649"/>
                  </a:lnTo>
                  <a:lnTo>
                    <a:pt x="415664" y="1391515"/>
                  </a:lnTo>
                  <a:lnTo>
                    <a:pt x="457331" y="1409913"/>
                  </a:lnTo>
                  <a:lnTo>
                    <a:pt x="500310" y="1425744"/>
                  </a:lnTo>
                  <a:lnTo>
                    <a:pt x="544506" y="1438913"/>
                  </a:lnTo>
                  <a:lnTo>
                    <a:pt x="589821" y="1449324"/>
                  </a:lnTo>
                  <a:lnTo>
                    <a:pt x="636159" y="1456879"/>
                  </a:lnTo>
                  <a:lnTo>
                    <a:pt x="683424" y="1461483"/>
                  </a:lnTo>
                  <a:lnTo>
                    <a:pt x="731519" y="1463040"/>
                  </a:lnTo>
                  <a:lnTo>
                    <a:pt x="73151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82769" y="4400550"/>
              <a:ext cx="731520" cy="1463040"/>
            </a:xfrm>
            <a:custGeom>
              <a:avLst/>
              <a:gdLst/>
              <a:ahLst/>
              <a:cxnLst/>
              <a:rect l="l" t="t" r="r" b="b"/>
              <a:pathLst>
                <a:path w="731520" h="1463039">
                  <a:moveTo>
                    <a:pt x="731519" y="1463040"/>
                  </a:moveTo>
                  <a:lnTo>
                    <a:pt x="683424" y="1461483"/>
                  </a:lnTo>
                  <a:lnTo>
                    <a:pt x="636159" y="1456879"/>
                  </a:lnTo>
                  <a:lnTo>
                    <a:pt x="589821" y="1449324"/>
                  </a:lnTo>
                  <a:lnTo>
                    <a:pt x="544506" y="1438913"/>
                  </a:lnTo>
                  <a:lnTo>
                    <a:pt x="500310" y="1425744"/>
                  </a:lnTo>
                  <a:lnTo>
                    <a:pt x="457331" y="1409913"/>
                  </a:lnTo>
                  <a:lnTo>
                    <a:pt x="415664" y="1391515"/>
                  </a:lnTo>
                  <a:lnTo>
                    <a:pt x="375406" y="1370649"/>
                  </a:lnTo>
                  <a:lnTo>
                    <a:pt x="336653" y="1347409"/>
                  </a:lnTo>
                  <a:lnTo>
                    <a:pt x="299502" y="1321893"/>
                  </a:lnTo>
                  <a:lnTo>
                    <a:pt x="264049" y="1294196"/>
                  </a:lnTo>
                  <a:lnTo>
                    <a:pt x="230391" y="1264416"/>
                  </a:lnTo>
                  <a:lnTo>
                    <a:pt x="198623" y="1232648"/>
                  </a:lnTo>
                  <a:lnTo>
                    <a:pt x="168843" y="1198990"/>
                  </a:lnTo>
                  <a:lnTo>
                    <a:pt x="141146" y="1163537"/>
                  </a:lnTo>
                  <a:lnTo>
                    <a:pt x="115630" y="1126386"/>
                  </a:lnTo>
                  <a:lnTo>
                    <a:pt x="92390" y="1087633"/>
                  </a:lnTo>
                  <a:lnTo>
                    <a:pt x="71524" y="1047375"/>
                  </a:lnTo>
                  <a:lnTo>
                    <a:pt x="53126" y="1005708"/>
                  </a:lnTo>
                  <a:lnTo>
                    <a:pt x="37295" y="962729"/>
                  </a:lnTo>
                  <a:lnTo>
                    <a:pt x="24126" y="918533"/>
                  </a:lnTo>
                  <a:lnTo>
                    <a:pt x="13715" y="873218"/>
                  </a:lnTo>
                  <a:lnTo>
                    <a:pt x="6160" y="826880"/>
                  </a:lnTo>
                  <a:lnTo>
                    <a:pt x="1556" y="779615"/>
                  </a:lnTo>
                  <a:lnTo>
                    <a:pt x="0" y="731519"/>
                  </a:lnTo>
                  <a:lnTo>
                    <a:pt x="1556" y="683424"/>
                  </a:lnTo>
                  <a:lnTo>
                    <a:pt x="6160" y="636159"/>
                  </a:lnTo>
                  <a:lnTo>
                    <a:pt x="13715" y="589821"/>
                  </a:lnTo>
                  <a:lnTo>
                    <a:pt x="24126" y="544506"/>
                  </a:lnTo>
                  <a:lnTo>
                    <a:pt x="37295" y="500310"/>
                  </a:lnTo>
                  <a:lnTo>
                    <a:pt x="53126" y="457331"/>
                  </a:lnTo>
                  <a:lnTo>
                    <a:pt x="71524" y="415664"/>
                  </a:lnTo>
                  <a:lnTo>
                    <a:pt x="92390" y="375406"/>
                  </a:lnTo>
                  <a:lnTo>
                    <a:pt x="115630" y="336653"/>
                  </a:lnTo>
                  <a:lnTo>
                    <a:pt x="141146" y="299502"/>
                  </a:lnTo>
                  <a:lnTo>
                    <a:pt x="168843" y="264049"/>
                  </a:lnTo>
                  <a:lnTo>
                    <a:pt x="198623" y="230391"/>
                  </a:lnTo>
                  <a:lnTo>
                    <a:pt x="230391" y="198623"/>
                  </a:lnTo>
                  <a:lnTo>
                    <a:pt x="264049" y="168843"/>
                  </a:lnTo>
                  <a:lnTo>
                    <a:pt x="299502" y="141146"/>
                  </a:lnTo>
                  <a:lnTo>
                    <a:pt x="336653" y="115630"/>
                  </a:lnTo>
                  <a:lnTo>
                    <a:pt x="375406" y="92390"/>
                  </a:lnTo>
                  <a:lnTo>
                    <a:pt x="415664" y="71524"/>
                  </a:lnTo>
                  <a:lnTo>
                    <a:pt x="457331" y="53126"/>
                  </a:lnTo>
                  <a:lnTo>
                    <a:pt x="500310" y="37295"/>
                  </a:lnTo>
                  <a:lnTo>
                    <a:pt x="544506" y="24126"/>
                  </a:lnTo>
                  <a:lnTo>
                    <a:pt x="589821" y="13715"/>
                  </a:lnTo>
                  <a:lnTo>
                    <a:pt x="636159" y="6160"/>
                  </a:lnTo>
                  <a:lnTo>
                    <a:pt x="683424" y="1556"/>
                  </a:lnTo>
                  <a:lnTo>
                    <a:pt x="731519" y="0"/>
                  </a:lnTo>
                  <a:lnTo>
                    <a:pt x="731519" y="731519"/>
                  </a:lnTo>
                  <a:lnTo>
                    <a:pt x="731519" y="146304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4294967295"/>
          </p:nvPr>
        </p:nvSpPr>
        <p:spPr>
          <a:xfrm>
            <a:off x="6583680" y="4783455"/>
            <a:ext cx="21031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>
              <a:lnSpc>
                <a:spcPts val="1403"/>
              </a:lnSpc>
            </a:pPr>
            <a:fld id="{81D60167-4931-47E6-BA6A-407CBD079E47}" type="slidenum">
              <a:rPr spc="-4" dirty="0"/>
              <a:pPr marL="28575">
                <a:lnSpc>
                  <a:spcPts val="1403"/>
                </a:lnSpc>
              </a:pPr>
              <a:t>6</a:t>
            </a:fld>
            <a:endParaRPr spc="-4" dirty="0"/>
          </a:p>
        </p:txBody>
      </p:sp>
    </p:spTree>
    <p:extLst>
      <p:ext uri="{BB962C8B-B14F-4D97-AF65-F5344CB8AC3E}">
        <p14:creationId xmlns:p14="http://schemas.microsoft.com/office/powerpoint/2010/main" val="234286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44236" y="4854416"/>
            <a:ext cx="103823" cy="2019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200" spc="-4" dirty="0">
                <a:solidFill>
                  <a:srgbClr val="FFFFFF"/>
                </a:solidFill>
                <a:latin typeface="Microsoft Sans Serif"/>
                <a:cs typeface="Microsoft Sans Serif"/>
              </a:rPr>
              <a:t>7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6668" y="666750"/>
            <a:ext cx="1393031" cy="0"/>
          </a:xfrm>
          <a:custGeom>
            <a:avLst/>
            <a:gdLst/>
            <a:ahLst/>
            <a:cxnLst/>
            <a:rect l="l" t="t" r="r" b="b"/>
            <a:pathLst>
              <a:path w="1857375">
                <a:moveTo>
                  <a:pt x="0" y="0"/>
                </a:moveTo>
                <a:lnTo>
                  <a:pt x="1857375" y="0"/>
                </a:lnTo>
              </a:path>
            </a:pathLst>
          </a:custGeom>
          <a:ln w="762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60821" y="209550"/>
            <a:ext cx="7188041" cy="3173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2000" b="1" spc="-8" dirty="0" smtClean="0">
                <a:solidFill>
                  <a:srgbClr val="002060"/>
                </a:solidFill>
                <a:latin typeface="Georgia" panose="02040502050405020303" pitchFamily="18" charset="0"/>
                <a:cs typeface="Arial"/>
              </a:rPr>
              <a:t>РАЗДЕЛЫ</a:t>
            </a:r>
            <a:r>
              <a:rPr lang="ru-RU" sz="2000" b="1" spc="11" dirty="0" smtClean="0">
                <a:solidFill>
                  <a:srgbClr val="00206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ru-RU" sz="2000" b="1" spc="-11" dirty="0" smtClean="0">
                <a:solidFill>
                  <a:srgbClr val="002060"/>
                </a:solidFill>
                <a:latin typeface="Georgia" panose="02040502050405020303" pitchFamily="18" charset="0"/>
                <a:cs typeface="Arial"/>
              </a:rPr>
              <a:t>РАБОЧЕЙ</a:t>
            </a:r>
            <a:r>
              <a:rPr lang="ru-RU" sz="2000" b="1" spc="-15" dirty="0" smtClean="0">
                <a:solidFill>
                  <a:srgbClr val="00206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ru-RU" sz="2000" b="1" spc="-4" dirty="0" smtClean="0">
                <a:solidFill>
                  <a:srgbClr val="002060"/>
                </a:solidFill>
                <a:latin typeface="Georgia" panose="02040502050405020303" pitchFamily="18" charset="0"/>
                <a:cs typeface="Arial"/>
              </a:rPr>
              <a:t>ПРОГРАММЫ</a:t>
            </a:r>
            <a:r>
              <a:rPr lang="ru-RU" sz="2000" b="1" spc="8" dirty="0" smtClean="0">
                <a:solidFill>
                  <a:srgbClr val="00206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ru-RU" sz="2000" b="1" spc="-15" dirty="0" smtClean="0">
                <a:solidFill>
                  <a:srgbClr val="002060"/>
                </a:solidFill>
                <a:latin typeface="Georgia" panose="02040502050405020303" pitchFamily="18" charset="0"/>
                <a:cs typeface="Arial"/>
              </a:rPr>
              <a:t>ВОСПИТАНИЯ</a:t>
            </a:r>
            <a:endParaRPr lang="ru-RU" sz="2000" b="1" dirty="0">
              <a:solidFill>
                <a:srgbClr val="002060"/>
              </a:solidFill>
              <a:latin typeface="Georgia" panose="02040502050405020303" pitchFamily="18" charset="0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0972" y="816238"/>
            <a:ext cx="1977390" cy="4221535"/>
          </a:xfrm>
          <a:custGeom>
            <a:avLst/>
            <a:gdLst/>
            <a:ahLst/>
            <a:cxnLst/>
            <a:rect l="l" t="t" r="r" b="b"/>
            <a:pathLst>
              <a:path w="2636520" h="5453380">
                <a:moveTo>
                  <a:pt x="2372868" y="0"/>
                </a:moveTo>
                <a:lnTo>
                  <a:pt x="263652" y="0"/>
                </a:lnTo>
                <a:lnTo>
                  <a:pt x="216261" y="4245"/>
                </a:lnTo>
                <a:lnTo>
                  <a:pt x="171657" y="16488"/>
                </a:lnTo>
                <a:lnTo>
                  <a:pt x="130584" y="35983"/>
                </a:lnTo>
                <a:lnTo>
                  <a:pt x="93786" y="61988"/>
                </a:lnTo>
                <a:lnTo>
                  <a:pt x="62009" y="93760"/>
                </a:lnTo>
                <a:lnTo>
                  <a:pt x="35997" y="130556"/>
                </a:lnTo>
                <a:lnTo>
                  <a:pt x="16495" y="171631"/>
                </a:lnTo>
                <a:lnTo>
                  <a:pt x="4247" y="216244"/>
                </a:lnTo>
                <a:lnTo>
                  <a:pt x="0" y="263651"/>
                </a:lnTo>
                <a:lnTo>
                  <a:pt x="0" y="5189728"/>
                </a:lnTo>
                <a:lnTo>
                  <a:pt x="4247" y="5237118"/>
                </a:lnTo>
                <a:lnTo>
                  <a:pt x="16495" y="5281722"/>
                </a:lnTo>
                <a:lnTo>
                  <a:pt x="35997" y="5322795"/>
                </a:lnTo>
                <a:lnTo>
                  <a:pt x="62009" y="5359593"/>
                </a:lnTo>
                <a:lnTo>
                  <a:pt x="93786" y="5391370"/>
                </a:lnTo>
                <a:lnTo>
                  <a:pt x="130584" y="5417382"/>
                </a:lnTo>
                <a:lnTo>
                  <a:pt x="171657" y="5436884"/>
                </a:lnTo>
                <a:lnTo>
                  <a:pt x="216261" y="5449132"/>
                </a:lnTo>
                <a:lnTo>
                  <a:pt x="263652" y="5453380"/>
                </a:lnTo>
                <a:lnTo>
                  <a:pt x="2372868" y="5453380"/>
                </a:lnTo>
                <a:lnTo>
                  <a:pt x="2420275" y="5449132"/>
                </a:lnTo>
                <a:lnTo>
                  <a:pt x="2464888" y="5436884"/>
                </a:lnTo>
                <a:lnTo>
                  <a:pt x="2505964" y="5417382"/>
                </a:lnTo>
                <a:lnTo>
                  <a:pt x="2542759" y="5391370"/>
                </a:lnTo>
                <a:lnTo>
                  <a:pt x="2574531" y="5359593"/>
                </a:lnTo>
                <a:lnTo>
                  <a:pt x="2600536" y="5322795"/>
                </a:lnTo>
                <a:lnTo>
                  <a:pt x="2620031" y="5281722"/>
                </a:lnTo>
                <a:lnTo>
                  <a:pt x="2632274" y="5237118"/>
                </a:lnTo>
                <a:lnTo>
                  <a:pt x="2636520" y="5189728"/>
                </a:lnTo>
                <a:lnTo>
                  <a:pt x="2636520" y="263651"/>
                </a:lnTo>
                <a:lnTo>
                  <a:pt x="2632274" y="216244"/>
                </a:lnTo>
                <a:lnTo>
                  <a:pt x="2620031" y="171631"/>
                </a:lnTo>
                <a:lnTo>
                  <a:pt x="2600536" y="130556"/>
                </a:lnTo>
                <a:lnTo>
                  <a:pt x="2574531" y="93760"/>
                </a:lnTo>
                <a:lnTo>
                  <a:pt x="2542759" y="61988"/>
                </a:lnTo>
                <a:lnTo>
                  <a:pt x="2505964" y="35983"/>
                </a:lnTo>
                <a:lnTo>
                  <a:pt x="2464888" y="16488"/>
                </a:lnTo>
                <a:lnTo>
                  <a:pt x="2420275" y="4245"/>
                </a:lnTo>
                <a:lnTo>
                  <a:pt x="237286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0972" y="2304131"/>
            <a:ext cx="1977390" cy="421109"/>
          </a:xfrm>
          <a:prstGeom prst="rect">
            <a:avLst/>
          </a:prstGeom>
        </p:spPr>
        <p:txBody>
          <a:bodyPr vert="horz" wrap="square" lIns="0" tIns="50006" rIns="0" bIns="0" rtlCol="0">
            <a:spAutoFit/>
          </a:bodyPr>
          <a:lstStyle/>
          <a:p>
            <a:pPr marL="9525" marR="3810" indent="60960" algn="ctr">
              <a:lnSpc>
                <a:spcPct val="86300"/>
              </a:lnSpc>
              <a:spcBef>
                <a:spcPts val="394"/>
              </a:spcBef>
            </a:pPr>
            <a:r>
              <a:rPr lang="ru-RU" sz="1400" b="1" spc="-8" dirty="0" smtClean="0">
                <a:solidFill>
                  <a:srgbClr val="FFFFFF"/>
                </a:solidFill>
                <a:latin typeface="Georgia" panose="02040502050405020303" pitchFamily="18" charset="0"/>
                <a:cs typeface="Microsoft Sans Serif"/>
              </a:rPr>
              <a:t>ПОЯСНИТЕЛЬНАЯ ЗАПИСКА</a:t>
            </a:r>
            <a:endParaRPr sz="1400" b="1" dirty="0">
              <a:latin typeface="Georgia" panose="02040502050405020303" pitchFamily="18" charset="0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91385" y="816238"/>
            <a:ext cx="1983422" cy="4240108"/>
            <a:chOff x="2929890" y="1263650"/>
            <a:chExt cx="2636520" cy="5453380"/>
          </a:xfrm>
        </p:grpSpPr>
        <p:sp>
          <p:nvSpPr>
            <p:cNvPr id="10" name="object 10"/>
            <p:cNvSpPr/>
            <p:nvPr/>
          </p:nvSpPr>
          <p:spPr>
            <a:xfrm>
              <a:off x="2929890" y="1263650"/>
              <a:ext cx="2636520" cy="5453380"/>
            </a:xfrm>
            <a:custGeom>
              <a:avLst/>
              <a:gdLst/>
              <a:ahLst/>
              <a:cxnLst/>
              <a:rect l="l" t="t" r="r" b="b"/>
              <a:pathLst>
                <a:path w="2636520" h="5453380">
                  <a:moveTo>
                    <a:pt x="2372868" y="0"/>
                  </a:moveTo>
                  <a:lnTo>
                    <a:pt x="263652" y="0"/>
                  </a:lnTo>
                  <a:lnTo>
                    <a:pt x="216244" y="4245"/>
                  </a:lnTo>
                  <a:lnTo>
                    <a:pt x="171631" y="16488"/>
                  </a:lnTo>
                  <a:lnTo>
                    <a:pt x="130556" y="35983"/>
                  </a:lnTo>
                  <a:lnTo>
                    <a:pt x="93760" y="61988"/>
                  </a:lnTo>
                  <a:lnTo>
                    <a:pt x="61988" y="93760"/>
                  </a:lnTo>
                  <a:lnTo>
                    <a:pt x="35983" y="130556"/>
                  </a:lnTo>
                  <a:lnTo>
                    <a:pt x="16488" y="171631"/>
                  </a:lnTo>
                  <a:lnTo>
                    <a:pt x="4245" y="216244"/>
                  </a:lnTo>
                  <a:lnTo>
                    <a:pt x="0" y="263651"/>
                  </a:lnTo>
                  <a:lnTo>
                    <a:pt x="0" y="5189728"/>
                  </a:lnTo>
                  <a:lnTo>
                    <a:pt x="4245" y="5237118"/>
                  </a:lnTo>
                  <a:lnTo>
                    <a:pt x="16488" y="5281722"/>
                  </a:lnTo>
                  <a:lnTo>
                    <a:pt x="35983" y="5322795"/>
                  </a:lnTo>
                  <a:lnTo>
                    <a:pt x="61988" y="5359593"/>
                  </a:lnTo>
                  <a:lnTo>
                    <a:pt x="93760" y="5391370"/>
                  </a:lnTo>
                  <a:lnTo>
                    <a:pt x="130556" y="5417382"/>
                  </a:lnTo>
                  <a:lnTo>
                    <a:pt x="171631" y="5436884"/>
                  </a:lnTo>
                  <a:lnTo>
                    <a:pt x="216244" y="5449132"/>
                  </a:lnTo>
                  <a:lnTo>
                    <a:pt x="263652" y="5453380"/>
                  </a:lnTo>
                  <a:lnTo>
                    <a:pt x="2372868" y="5453380"/>
                  </a:lnTo>
                  <a:lnTo>
                    <a:pt x="2420275" y="5449132"/>
                  </a:lnTo>
                  <a:lnTo>
                    <a:pt x="2464888" y="5436884"/>
                  </a:lnTo>
                  <a:lnTo>
                    <a:pt x="2505964" y="5417382"/>
                  </a:lnTo>
                  <a:lnTo>
                    <a:pt x="2542759" y="5391370"/>
                  </a:lnTo>
                  <a:lnTo>
                    <a:pt x="2574531" y="5359593"/>
                  </a:lnTo>
                  <a:lnTo>
                    <a:pt x="2600536" y="5322795"/>
                  </a:lnTo>
                  <a:lnTo>
                    <a:pt x="2620031" y="5281722"/>
                  </a:lnTo>
                  <a:lnTo>
                    <a:pt x="2632274" y="5237118"/>
                  </a:lnTo>
                  <a:lnTo>
                    <a:pt x="2636520" y="5189728"/>
                  </a:lnTo>
                  <a:lnTo>
                    <a:pt x="2636520" y="263651"/>
                  </a:lnTo>
                  <a:lnTo>
                    <a:pt x="2632274" y="216244"/>
                  </a:lnTo>
                  <a:lnTo>
                    <a:pt x="2620031" y="171631"/>
                  </a:lnTo>
                  <a:lnTo>
                    <a:pt x="2600536" y="130556"/>
                  </a:lnTo>
                  <a:lnTo>
                    <a:pt x="2574531" y="93760"/>
                  </a:lnTo>
                  <a:lnTo>
                    <a:pt x="2542759" y="61988"/>
                  </a:lnTo>
                  <a:lnTo>
                    <a:pt x="2505964" y="35983"/>
                  </a:lnTo>
                  <a:lnTo>
                    <a:pt x="2464888" y="16488"/>
                  </a:lnTo>
                  <a:lnTo>
                    <a:pt x="2420275" y="4245"/>
                  </a:lnTo>
                  <a:lnTo>
                    <a:pt x="23728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6709" y="1483147"/>
              <a:ext cx="1092199" cy="109473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179388" y="1822731"/>
            <a:ext cx="1983422" cy="211404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r>
              <a:rPr lang="ru-RU" dirty="0"/>
              <a:t> </a:t>
            </a:r>
            <a:r>
              <a:rPr lang="ru-RU" sz="1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Целевой раздел</a:t>
            </a:r>
          </a:p>
          <a:p>
            <a:endParaRPr lang="ru-RU" sz="12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ru-RU" sz="1200" b="1" dirty="0">
                <a:solidFill>
                  <a:schemeClr val="bg1"/>
                </a:solidFill>
                <a:latin typeface="Georgia" panose="02040502050405020303" pitchFamily="18" charset="0"/>
              </a:rPr>
              <a:t>-</a:t>
            </a:r>
            <a:r>
              <a:rPr lang="ru-RU" sz="1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Цель </a:t>
            </a:r>
            <a:r>
              <a:rPr lang="ru-RU" sz="1200" b="1" dirty="0">
                <a:solidFill>
                  <a:schemeClr val="bg1"/>
                </a:solidFill>
                <a:latin typeface="Georgia" panose="02040502050405020303" pitchFamily="18" charset="0"/>
              </a:rPr>
              <a:t>воспитания.</a:t>
            </a:r>
          </a:p>
          <a:p>
            <a:r>
              <a:rPr lang="ru-RU" sz="1200" b="1" dirty="0">
                <a:solidFill>
                  <a:schemeClr val="bg1"/>
                </a:solidFill>
                <a:latin typeface="Georgia" panose="02040502050405020303" pitchFamily="18" charset="0"/>
              </a:rPr>
              <a:t>-</a:t>
            </a:r>
            <a:r>
              <a:rPr lang="ru-RU" sz="1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Задачи </a:t>
            </a:r>
            <a:r>
              <a:rPr lang="ru-RU" sz="1200" b="1" dirty="0">
                <a:solidFill>
                  <a:schemeClr val="bg1"/>
                </a:solidFill>
                <a:latin typeface="Georgia" panose="02040502050405020303" pitchFamily="18" charset="0"/>
              </a:rPr>
              <a:t>воспитания.</a:t>
            </a:r>
          </a:p>
          <a:p>
            <a:r>
              <a:rPr lang="ru-RU" sz="1200" b="1" dirty="0">
                <a:solidFill>
                  <a:schemeClr val="bg1"/>
                </a:solidFill>
                <a:latin typeface="Georgia" panose="02040502050405020303" pitchFamily="18" charset="0"/>
              </a:rPr>
              <a:t>-</a:t>
            </a:r>
            <a:r>
              <a:rPr lang="ru-RU" sz="1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Личностные </a:t>
            </a:r>
            <a:r>
              <a:rPr lang="ru-RU" sz="1200" b="1" dirty="0">
                <a:solidFill>
                  <a:schemeClr val="bg1"/>
                </a:solidFill>
                <a:latin typeface="Georgia" panose="02040502050405020303" pitchFamily="18" charset="0"/>
              </a:rPr>
              <a:t>результаты.</a:t>
            </a:r>
          </a:p>
          <a:p>
            <a:r>
              <a:rPr lang="ru-RU" sz="1200" b="1" dirty="0">
                <a:solidFill>
                  <a:schemeClr val="bg1"/>
                </a:solidFill>
                <a:latin typeface="Georgia" panose="02040502050405020303" pitchFamily="18" charset="0"/>
              </a:rPr>
              <a:t>-</a:t>
            </a:r>
            <a:r>
              <a:rPr lang="ru-RU" sz="1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Направления </a:t>
            </a:r>
            <a:r>
              <a:rPr lang="ru-RU" sz="1200" b="1" dirty="0">
                <a:solidFill>
                  <a:schemeClr val="bg1"/>
                </a:solidFill>
                <a:latin typeface="Georgia" panose="02040502050405020303" pitchFamily="18" charset="0"/>
              </a:rPr>
              <a:t>воспитания.</a:t>
            </a:r>
          </a:p>
          <a:p>
            <a:r>
              <a:rPr lang="ru-RU" sz="1200" b="1" dirty="0">
                <a:solidFill>
                  <a:schemeClr val="bg1"/>
                </a:solidFill>
                <a:latin typeface="Georgia" panose="02040502050405020303" pitchFamily="18" charset="0"/>
              </a:rPr>
              <a:t>-</a:t>
            </a:r>
            <a:r>
              <a:rPr lang="ru-RU" sz="1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Целевые </a:t>
            </a:r>
            <a:r>
              <a:rPr lang="ru-RU" sz="1200" b="1" dirty="0">
                <a:solidFill>
                  <a:schemeClr val="bg1"/>
                </a:solidFill>
                <a:latin typeface="Georgia" panose="02040502050405020303" pitchFamily="18" charset="0"/>
              </a:rPr>
              <a:t>ориентиры результатов воспитания</a:t>
            </a:r>
            <a:endParaRPr sz="1200" b="1" dirty="0">
              <a:solidFill>
                <a:schemeClr val="bg1"/>
              </a:solidFill>
              <a:latin typeface="Georgia" panose="02040502050405020303" pitchFamily="18" charset="0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75044" y="785982"/>
            <a:ext cx="2936208" cy="4251791"/>
            <a:chOff x="4378632" y="1263650"/>
            <a:chExt cx="3903038" cy="5669055"/>
          </a:xfrm>
        </p:grpSpPr>
        <p:sp>
          <p:nvSpPr>
            <p:cNvPr id="15" name="object 15"/>
            <p:cNvSpPr/>
            <p:nvPr/>
          </p:nvSpPr>
          <p:spPr>
            <a:xfrm>
              <a:off x="5645150" y="1263650"/>
              <a:ext cx="2636520" cy="5669055"/>
            </a:xfrm>
            <a:custGeom>
              <a:avLst/>
              <a:gdLst/>
              <a:ahLst/>
              <a:cxnLst/>
              <a:rect l="l" t="t" r="r" b="b"/>
              <a:pathLst>
                <a:path w="2636520" h="5453380">
                  <a:moveTo>
                    <a:pt x="2372868" y="0"/>
                  </a:moveTo>
                  <a:lnTo>
                    <a:pt x="263651" y="0"/>
                  </a:lnTo>
                  <a:lnTo>
                    <a:pt x="216244" y="4245"/>
                  </a:lnTo>
                  <a:lnTo>
                    <a:pt x="171631" y="16488"/>
                  </a:lnTo>
                  <a:lnTo>
                    <a:pt x="130556" y="35983"/>
                  </a:lnTo>
                  <a:lnTo>
                    <a:pt x="93760" y="61988"/>
                  </a:lnTo>
                  <a:lnTo>
                    <a:pt x="61988" y="93760"/>
                  </a:lnTo>
                  <a:lnTo>
                    <a:pt x="35983" y="130556"/>
                  </a:lnTo>
                  <a:lnTo>
                    <a:pt x="16488" y="171631"/>
                  </a:lnTo>
                  <a:lnTo>
                    <a:pt x="4245" y="216244"/>
                  </a:lnTo>
                  <a:lnTo>
                    <a:pt x="0" y="263651"/>
                  </a:lnTo>
                  <a:lnTo>
                    <a:pt x="0" y="5189728"/>
                  </a:lnTo>
                  <a:lnTo>
                    <a:pt x="4245" y="5237118"/>
                  </a:lnTo>
                  <a:lnTo>
                    <a:pt x="16488" y="5281722"/>
                  </a:lnTo>
                  <a:lnTo>
                    <a:pt x="35983" y="5322795"/>
                  </a:lnTo>
                  <a:lnTo>
                    <a:pt x="61988" y="5359593"/>
                  </a:lnTo>
                  <a:lnTo>
                    <a:pt x="93760" y="5391370"/>
                  </a:lnTo>
                  <a:lnTo>
                    <a:pt x="130556" y="5417382"/>
                  </a:lnTo>
                  <a:lnTo>
                    <a:pt x="171631" y="5436884"/>
                  </a:lnTo>
                  <a:lnTo>
                    <a:pt x="216244" y="5449132"/>
                  </a:lnTo>
                  <a:lnTo>
                    <a:pt x="263651" y="5453380"/>
                  </a:lnTo>
                  <a:lnTo>
                    <a:pt x="2372868" y="5453380"/>
                  </a:lnTo>
                  <a:lnTo>
                    <a:pt x="2420275" y="5449132"/>
                  </a:lnTo>
                  <a:lnTo>
                    <a:pt x="2464888" y="5436884"/>
                  </a:lnTo>
                  <a:lnTo>
                    <a:pt x="2505963" y="5417382"/>
                  </a:lnTo>
                  <a:lnTo>
                    <a:pt x="2542759" y="5391370"/>
                  </a:lnTo>
                  <a:lnTo>
                    <a:pt x="2574531" y="5359593"/>
                  </a:lnTo>
                  <a:lnTo>
                    <a:pt x="2600536" y="5322795"/>
                  </a:lnTo>
                  <a:lnTo>
                    <a:pt x="2620031" y="5281722"/>
                  </a:lnTo>
                  <a:lnTo>
                    <a:pt x="2632274" y="5237118"/>
                  </a:lnTo>
                  <a:lnTo>
                    <a:pt x="2636520" y="5189728"/>
                  </a:lnTo>
                  <a:lnTo>
                    <a:pt x="2636520" y="263651"/>
                  </a:lnTo>
                  <a:lnTo>
                    <a:pt x="2632274" y="216244"/>
                  </a:lnTo>
                  <a:lnTo>
                    <a:pt x="2620031" y="171631"/>
                  </a:lnTo>
                  <a:lnTo>
                    <a:pt x="2600536" y="130556"/>
                  </a:lnTo>
                  <a:lnTo>
                    <a:pt x="2574531" y="93760"/>
                  </a:lnTo>
                  <a:lnTo>
                    <a:pt x="2542759" y="61988"/>
                  </a:lnTo>
                  <a:lnTo>
                    <a:pt x="2505963" y="35983"/>
                  </a:lnTo>
                  <a:lnTo>
                    <a:pt x="2464888" y="16488"/>
                  </a:lnTo>
                  <a:lnTo>
                    <a:pt x="2420275" y="4245"/>
                  </a:lnTo>
                  <a:lnTo>
                    <a:pt x="23728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70755" y="1409474"/>
              <a:ext cx="1092200" cy="109473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378632" y="1531542"/>
              <a:ext cx="1092200" cy="1094740"/>
            </a:xfrm>
            <a:custGeom>
              <a:avLst/>
              <a:gdLst/>
              <a:ahLst/>
              <a:cxnLst/>
              <a:rect l="l" t="t" r="r" b="b"/>
              <a:pathLst>
                <a:path w="1092200" h="1094739">
                  <a:moveTo>
                    <a:pt x="0" y="547370"/>
                  </a:moveTo>
                  <a:lnTo>
                    <a:pt x="2004" y="500147"/>
                  </a:lnTo>
                  <a:lnTo>
                    <a:pt x="7908" y="454038"/>
                  </a:lnTo>
                  <a:lnTo>
                    <a:pt x="17547" y="409208"/>
                  </a:lnTo>
                  <a:lnTo>
                    <a:pt x="30758" y="365821"/>
                  </a:lnTo>
                  <a:lnTo>
                    <a:pt x="47377" y="324042"/>
                  </a:lnTo>
                  <a:lnTo>
                    <a:pt x="67240" y="284035"/>
                  </a:lnTo>
                  <a:lnTo>
                    <a:pt x="90183" y="245964"/>
                  </a:lnTo>
                  <a:lnTo>
                    <a:pt x="116042" y="209994"/>
                  </a:lnTo>
                  <a:lnTo>
                    <a:pt x="144653" y="176289"/>
                  </a:lnTo>
                  <a:lnTo>
                    <a:pt x="175853" y="145013"/>
                  </a:lnTo>
                  <a:lnTo>
                    <a:pt x="209478" y="116332"/>
                  </a:lnTo>
                  <a:lnTo>
                    <a:pt x="245364" y="90409"/>
                  </a:lnTo>
                  <a:lnTo>
                    <a:pt x="283346" y="67410"/>
                  </a:lnTo>
                  <a:lnTo>
                    <a:pt x="323262" y="47497"/>
                  </a:lnTo>
                  <a:lnTo>
                    <a:pt x="364946" y="30836"/>
                  </a:lnTo>
                  <a:lnTo>
                    <a:pt x="408236" y="17592"/>
                  </a:lnTo>
                  <a:lnTo>
                    <a:pt x="452968" y="7928"/>
                  </a:lnTo>
                  <a:lnTo>
                    <a:pt x="498977" y="2009"/>
                  </a:lnTo>
                  <a:lnTo>
                    <a:pt x="546100" y="0"/>
                  </a:lnTo>
                  <a:lnTo>
                    <a:pt x="593222" y="2009"/>
                  </a:lnTo>
                  <a:lnTo>
                    <a:pt x="639231" y="7928"/>
                  </a:lnTo>
                  <a:lnTo>
                    <a:pt x="683963" y="17592"/>
                  </a:lnTo>
                  <a:lnTo>
                    <a:pt x="727253" y="30836"/>
                  </a:lnTo>
                  <a:lnTo>
                    <a:pt x="768937" y="47497"/>
                  </a:lnTo>
                  <a:lnTo>
                    <a:pt x="808853" y="67410"/>
                  </a:lnTo>
                  <a:lnTo>
                    <a:pt x="846835" y="90409"/>
                  </a:lnTo>
                  <a:lnTo>
                    <a:pt x="882721" y="116332"/>
                  </a:lnTo>
                  <a:lnTo>
                    <a:pt x="916346" y="145013"/>
                  </a:lnTo>
                  <a:lnTo>
                    <a:pt x="947546" y="176289"/>
                  </a:lnTo>
                  <a:lnTo>
                    <a:pt x="976157" y="209994"/>
                  </a:lnTo>
                  <a:lnTo>
                    <a:pt x="1002016" y="245964"/>
                  </a:lnTo>
                  <a:lnTo>
                    <a:pt x="1024959" y="284035"/>
                  </a:lnTo>
                  <a:lnTo>
                    <a:pt x="1044822" y="324042"/>
                  </a:lnTo>
                  <a:lnTo>
                    <a:pt x="1061441" y="365821"/>
                  </a:lnTo>
                  <a:lnTo>
                    <a:pt x="1074652" y="409208"/>
                  </a:lnTo>
                  <a:lnTo>
                    <a:pt x="1084291" y="454038"/>
                  </a:lnTo>
                  <a:lnTo>
                    <a:pt x="1090195" y="500147"/>
                  </a:lnTo>
                  <a:lnTo>
                    <a:pt x="1092200" y="547370"/>
                  </a:lnTo>
                  <a:lnTo>
                    <a:pt x="1090195" y="594592"/>
                  </a:lnTo>
                  <a:lnTo>
                    <a:pt x="1084291" y="640701"/>
                  </a:lnTo>
                  <a:lnTo>
                    <a:pt x="1074652" y="685531"/>
                  </a:lnTo>
                  <a:lnTo>
                    <a:pt x="1061441" y="728918"/>
                  </a:lnTo>
                  <a:lnTo>
                    <a:pt x="1044822" y="770697"/>
                  </a:lnTo>
                  <a:lnTo>
                    <a:pt x="1024959" y="810704"/>
                  </a:lnTo>
                  <a:lnTo>
                    <a:pt x="1002016" y="848775"/>
                  </a:lnTo>
                  <a:lnTo>
                    <a:pt x="976157" y="884745"/>
                  </a:lnTo>
                  <a:lnTo>
                    <a:pt x="947546" y="918450"/>
                  </a:lnTo>
                  <a:lnTo>
                    <a:pt x="916346" y="949726"/>
                  </a:lnTo>
                  <a:lnTo>
                    <a:pt x="882721" y="978407"/>
                  </a:lnTo>
                  <a:lnTo>
                    <a:pt x="846835" y="1004330"/>
                  </a:lnTo>
                  <a:lnTo>
                    <a:pt x="808853" y="1027329"/>
                  </a:lnTo>
                  <a:lnTo>
                    <a:pt x="768937" y="1047242"/>
                  </a:lnTo>
                  <a:lnTo>
                    <a:pt x="727253" y="1063903"/>
                  </a:lnTo>
                  <a:lnTo>
                    <a:pt x="683963" y="1077147"/>
                  </a:lnTo>
                  <a:lnTo>
                    <a:pt x="639231" y="1086811"/>
                  </a:lnTo>
                  <a:lnTo>
                    <a:pt x="593222" y="1092730"/>
                  </a:lnTo>
                  <a:lnTo>
                    <a:pt x="546100" y="1094739"/>
                  </a:lnTo>
                  <a:lnTo>
                    <a:pt x="498977" y="1092730"/>
                  </a:lnTo>
                  <a:lnTo>
                    <a:pt x="452968" y="1086811"/>
                  </a:lnTo>
                  <a:lnTo>
                    <a:pt x="408236" y="1077147"/>
                  </a:lnTo>
                  <a:lnTo>
                    <a:pt x="364946" y="1063903"/>
                  </a:lnTo>
                  <a:lnTo>
                    <a:pt x="323262" y="1047242"/>
                  </a:lnTo>
                  <a:lnTo>
                    <a:pt x="283346" y="1027329"/>
                  </a:lnTo>
                  <a:lnTo>
                    <a:pt x="245364" y="1004330"/>
                  </a:lnTo>
                  <a:lnTo>
                    <a:pt x="209478" y="978407"/>
                  </a:lnTo>
                  <a:lnTo>
                    <a:pt x="175853" y="949726"/>
                  </a:lnTo>
                  <a:lnTo>
                    <a:pt x="144653" y="918450"/>
                  </a:lnTo>
                  <a:lnTo>
                    <a:pt x="116042" y="884745"/>
                  </a:lnTo>
                  <a:lnTo>
                    <a:pt x="90183" y="848775"/>
                  </a:lnTo>
                  <a:lnTo>
                    <a:pt x="67240" y="810704"/>
                  </a:lnTo>
                  <a:lnTo>
                    <a:pt x="47377" y="770697"/>
                  </a:lnTo>
                  <a:lnTo>
                    <a:pt x="30758" y="728918"/>
                  </a:lnTo>
                  <a:lnTo>
                    <a:pt x="17547" y="685531"/>
                  </a:lnTo>
                  <a:lnTo>
                    <a:pt x="7908" y="640701"/>
                  </a:lnTo>
                  <a:lnTo>
                    <a:pt x="2004" y="594592"/>
                  </a:lnTo>
                  <a:lnTo>
                    <a:pt x="0" y="547370"/>
                  </a:lnTo>
                  <a:close/>
                </a:path>
              </a:pathLst>
            </a:custGeom>
            <a:ln w="27939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324530" y="1825971"/>
            <a:ext cx="1829123" cy="1527950"/>
          </a:xfrm>
          <a:prstGeom prst="rect">
            <a:avLst/>
          </a:prstGeom>
        </p:spPr>
        <p:txBody>
          <a:bodyPr vert="horz" wrap="square" lIns="0" tIns="50006" rIns="0" bIns="0" rtlCol="0">
            <a:spAutoFit/>
          </a:bodyPr>
          <a:lstStyle/>
          <a:p>
            <a:pPr marL="9525" marR="3810" indent="5715" algn="just">
              <a:lnSpc>
                <a:spcPct val="86300"/>
              </a:lnSpc>
              <a:spcBef>
                <a:spcPts val="394"/>
              </a:spcBef>
            </a:pPr>
            <a:r>
              <a:rPr lang="ru-RU" sz="1400" b="1" dirty="0" smtClean="0">
                <a:solidFill>
                  <a:srgbClr val="FFFFFF"/>
                </a:solidFill>
                <a:latin typeface="Georgia" panose="02040502050405020303" pitchFamily="18" charset="0"/>
                <a:cs typeface="Microsoft Sans Serif"/>
              </a:rPr>
              <a:t>Содержательный раздел</a:t>
            </a:r>
          </a:p>
          <a:p>
            <a:pPr marL="9525" marR="3810" indent="5715" algn="just">
              <a:lnSpc>
                <a:spcPct val="86300"/>
              </a:lnSpc>
              <a:spcBef>
                <a:spcPts val="394"/>
              </a:spcBef>
            </a:pPr>
            <a:endParaRPr lang="ru-RU" sz="1200" b="1" dirty="0">
              <a:solidFill>
                <a:srgbClr val="FFFFFF"/>
              </a:solidFill>
              <a:latin typeface="Georgia" panose="02040502050405020303" pitchFamily="18" charset="0"/>
              <a:cs typeface="Microsoft Sans Serif"/>
            </a:endParaRPr>
          </a:p>
          <a:p>
            <a:pPr marL="9525" marR="3810" indent="5715" algn="just">
              <a:lnSpc>
                <a:spcPct val="86300"/>
              </a:lnSpc>
              <a:spcBef>
                <a:spcPts val="394"/>
              </a:spcBef>
            </a:pPr>
            <a:r>
              <a:rPr lang="ru-RU" sz="1200" b="1" dirty="0">
                <a:solidFill>
                  <a:srgbClr val="FFFFFF"/>
                </a:solidFill>
                <a:latin typeface="Georgia" panose="02040502050405020303" pitchFamily="18" charset="0"/>
                <a:cs typeface="Microsoft Sans Serif"/>
              </a:rPr>
              <a:t>-</a:t>
            </a:r>
            <a:r>
              <a:rPr lang="ru-RU" sz="1200" b="1" dirty="0" smtClean="0">
                <a:solidFill>
                  <a:srgbClr val="FFFFFF"/>
                </a:solidFill>
                <a:latin typeface="Georgia" panose="02040502050405020303" pitchFamily="18" charset="0"/>
                <a:cs typeface="Microsoft Sans Serif"/>
              </a:rPr>
              <a:t>Уклад  ОО.</a:t>
            </a:r>
            <a:endParaRPr lang="ru-RU" sz="1200" b="1" dirty="0">
              <a:solidFill>
                <a:srgbClr val="FFFFFF"/>
              </a:solidFill>
              <a:latin typeface="Georgia" panose="02040502050405020303" pitchFamily="18" charset="0"/>
              <a:cs typeface="Microsoft Sans Serif"/>
            </a:endParaRPr>
          </a:p>
          <a:p>
            <a:pPr marL="9525" marR="3810" indent="5715" algn="just">
              <a:lnSpc>
                <a:spcPct val="86300"/>
              </a:lnSpc>
              <a:spcBef>
                <a:spcPts val="394"/>
              </a:spcBef>
            </a:pPr>
            <a:r>
              <a:rPr lang="ru-RU" sz="1200" b="1" dirty="0">
                <a:solidFill>
                  <a:srgbClr val="FFFFFF"/>
                </a:solidFill>
                <a:latin typeface="Georgia" panose="02040502050405020303" pitchFamily="18" charset="0"/>
                <a:cs typeface="Microsoft Sans Serif"/>
              </a:rPr>
              <a:t>-</a:t>
            </a:r>
            <a:r>
              <a:rPr lang="ru-RU" sz="1200" b="1" dirty="0" smtClean="0">
                <a:solidFill>
                  <a:srgbClr val="FFFFFF"/>
                </a:solidFill>
                <a:latin typeface="Georgia" panose="02040502050405020303" pitchFamily="18" charset="0"/>
                <a:cs typeface="Microsoft Sans Serif"/>
              </a:rPr>
              <a:t>Виды</a:t>
            </a:r>
            <a:r>
              <a:rPr lang="ru-RU" sz="1200" b="1" dirty="0">
                <a:solidFill>
                  <a:srgbClr val="FFFFFF"/>
                </a:solidFill>
                <a:latin typeface="Georgia" panose="02040502050405020303" pitchFamily="18" charset="0"/>
                <a:cs typeface="Microsoft Sans Serif"/>
              </a:rPr>
              <a:t>, формы и содержание воспитательной деятельности</a:t>
            </a:r>
          </a:p>
        </p:txBody>
      </p:sp>
      <p:grpSp>
        <p:nvGrpSpPr>
          <p:cNvPr id="17" name="object 17"/>
          <p:cNvGrpSpPr/>
          <p:nvPr/>
        </p:nvGrpSpPr>
        <p:grpSpPr>
          <a:xfrm>
            <a:off x="5332005" y="785982"/>
            <a:ext cx="2938495" cy="4251791"/>
            <a:chOff x="7091370" y="1263650"/>
            <a:chExt cx="3906077" cy="5669055"/>
          </a:xfrm>
        </p:grpSpPr>
        <p:sp>
          <p:nvSpPr>
            <p:cNvPr id="20" name="object 20"/>
            <p:cNvSpPr/>
            <p:nvPr/>
          </p:nvSpPr>
          <p:spPr>
            <a:xfrm>
              <a:off x="8360409" y="1263650"/>
              <a:ext cx="2636521" cy="5669055"/>
            </a:xfrm>
            <a:custGeom>
              <a:avLst/>
              <a:gdLst/>
              <a:ahLst/>
              <a:cxnLst/>
              <a:rect l="l" t="t" r="r" b="b"/>
              <a:pathLst>
                <a:path w="2636520" h="5453380">
                  <a:moveTo>
                    <a:pt x="2372868" y="0"/>
                  </a:moveTo>
                  <a:lnTo>
                    <a:pt x="263651" y="0"/>
                  </a:lnTo>
                  <a:lnTo>
                    <a:pt x="216244" y="4245"/>
                  </a:lnTo>
                  <a:lnTo>
                    <a:pt x="171631" y="16488"/>
                  </a:lnTo>
                  <a:lnTo>
                    <a:pt x="130556" y="35983"/>
                  </a:lnTo>
                  <a:lnTo>
                    <a:pt x="93760" y="61988"/>
                  </a:lnTo>
                  <a:lnTo>
                    <a:pt x="61988" y="93760"/>
                  </a:lnTo>
                  <a:lnTo>
                    <a:pt x="35983" y="130556"/>
                  </a:lnTo>
                  <a:lnTo>
                    <a:pt x="16488" y="171631"/>
                  </a:lnTo>
                  <a:lnTo>
                    <a:pt x="4245" y="216244"/>
                  </a:lnTo>
                  <a:lnTo>
                    <a:pt x="0" y="263651"/>
                  </a:lnTo>
                  <a:lnTo>
                    <a:pt x="0" y="5189728"/>
                  </a:lnTo>
                  <a:lnTo>
                    <a:pt x="4245" y="5237118"/>
                  </a:lnTo>
                  <a:lnTo>
                    <a:pt x="16488" y="5281722"/>
                  </a:lnTo>
                  <a:lnTo>
                    <a:pt x="35983" y="5322795"/>
                  </a:lnTo>
                  <a:lnTo>
                    <a:pt x="61988" y="5359593"/>
                  </a:lnTo>
                  <a:lnTo>
                    <a:pt x="93760" y="5391370"/>
                  </a:lnTo>
                  <a:lnTo>
                    <a:pt x="130556" y="5417382"/>
                  </a:lnTo>
                  <a:lnTo>
                    <a:pt x="171631" y="5436884"/>
                  </a:lnTo>
                  <a:lnTo>
                    <a:pt x="216244" y="5449132"/>
                  </a:lnTo>
                  <a:lnTo>
                    <a:pt x="263651" y="5453380"/>
                  </a:lnTo>
                  <a:lnTo>
                    <a:pt x="2372868" y="5453380"/>
                  </a:lnTo>
                  <a:lnTo>
                    <a:pt x="2420275" y="5449132"/>
                  </a:lnTo>
                  <a:lnTo>
                    <a:pt x="2464888" y="5436884"/>
                  </a:lnTo>
                  <a:lnTo>
                    <a:pt x="2505964" y="5417382"/>
                  </a:lnTo>
                  <a:lnTo>
                    <a:pt x="2542759" y="5391370"/>
                  </a:lnTo>
                  <a:lnTo>
                    <a:pt x="2574531" y="5359593"/>
                  </a:lnTo>
                  <a:lnTo>
                    <a:pt x="2600536" y="5322795"/>
                  </a:lnTo>
                  <a:lnTo>
                    <a:pt x="2620031" y="5281722"/>
                  </a:lnTo>
                  <a:lnTo>
                    <a:pt x="2632274" y="5237118"/>
                  </a:lnTo>
                  <a:lnTo>
                    <a:pt x="2636520" y="5189728"/>
                  </a:lnTo>
                  <a:lnTo>
                    <a:pt x="2636520" y="263651"/>
                  </a:lnTo>
                  <a:lnTo>
                    <a:pt x="2632274" y="216244"/>
                  </a:lnTo>
                  <a:lnTo>
                    <a:pt x="2620031" y="171631"/>
                  </a:lnTo>
                  <a:lnTo>
                    <a:pt x="2600536" y="130556"/>
                  </a:lnTo>
                  <a:lnTo>
                    <a:pt x="2574531" y="93760"/>
                  </a:lnTo>
                  <a:lnTo>
                    <a:pt x="2542759" y="61988"/>
                  </a:lnTo>
                  <a:lnTo>
                    <a:pt x="2505964" y="35983"/>
                  </a:lnTo>
                  <a:lnTo>
                    <a:pt x="2464888" y="16488"/>
                  </a:lnTo>
                  <a:lnTo>
                    <a:pt x="2420275" y="4245"/>
                  </a:lnTo>
                  <a:lnTo>
                    <a:pt x="23728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5248" y="1409474"/>
              <a:ext cx="1092199" cy="109473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91370" y="1409474"/>
              <a:ext cx="1092200" cy="1094740"/>
            </a:xfrm>
            <a:custGeom>
              <a:avLst/>
              <a:gdLst/>
              <a:ahLst/>
              <a:cxnLst/>
              <a:rect l="l" t="t" r="r" b="b"/>
              <a:pathLst>
                <a:path w="1092200" h="1094739">
                  <a:moveTo>
                    <a:pt x="0" y="547370"/>
                  </a:moveTo>
                  <a:lnTo>
                    <a:pt x="2004" y="500147"/>
                  </a:lnTo>
                  <a:lnTo>
                    <a:pt x="7908" y="454038"/>
                  </a:lnTo>
                  <a:lnTo>
                    <a:pt x="17547" y="409208"/>
                  </a:lnTo>
                  <a:lnTo>
                    <a:pt x="30758" y="365821"/>
                  </a:lnTo>
                  <a:lnTo>
                    <a:pt x="47377" y="324042"/>
                  </a:lnTo>
                  <a:lnTo>
                    <a:pt x="67240" y="284035"/>
                  </a:lnTo>
                  <a:lnTo>
                    <a:pt x="90183" y="245964"/>
                  </a:lnTo>
                  <a:lnTo>
                    <a:pt x="116042" y="209994"/>
                  </a:lnTo>
                  <a:lnTo>
                    <a:pt x="144653" y="176289"/>
                  </a:lnTo>
                  <a:lnTo>
                    <a:pt x="175853" y="145013"/>
                  </a:lnTo>
                  <a:lnTo>
                    <a:pt x="209478" y="116332"/>
                  </a:lnTo>
                  <a:lnTo>
                    <a:pt x="245364" y="90409"/>
                  </a:lnTo>
                  <a:lnTo>
                    <a:pt x="283346" y="67410"/>
                  </a:lnTo>
                  <a:lnTo>
                    <a:pt x="323262" y="47497"/>
                  </a:lnTo>
                  <a:lnTo>
                    <a:pt x="364946" y="30836"/>
                  </a:lnTo>
                  <a:lnTo>
                    <a:pt x="408236" y="17592"/>
                  </a:lnTo>
                  <a:lnTo>
                    <a:pt x="452968" y="7928"/>
                  </a:lnTo>
                  <a:lnTo>
                    <a:pt x="498977" y="2009"/>
                  </a:lnTo>
                  <a:lnTo>
                    <a:pt x="546099" y="0"/>
                  </a:lnTo>
                  <a:lnTo>
                    <a:pt x="593222" y="2009"/>
                  </a:lnTo>
                  <a:lnTo>
                    <a:pt x="639231" y="7928"/>
                  </a:lnTo>
                  <a:lnTo>
                    <a:pt x="683963" y="17592"/>
                  </a:lnTo>
                  <a:lnTo>
                    <a:pt x="727253" y="30836"/>
                  </a:lnTo>
                  <a:lnTo>
                    <a:pt x="768937" y="47497"/>
                  </a:lnTo>
                  <a:lnTo>
                    <a:pt x="808853" y="67410"/>
                  </a:lnTo>
                  <a:lnTo>
                    <a:pt x="846835" y="90409"/>
                  </a:lnTo>
                  <a:lnTo>
                    <a:pt x="882721" y="116332"/>
                  </a:lnTo>
                  <a:lnTo>
                    <a:pt x="916346" y="145013"/>
                  </a:lnTo>
                  <a:lnTo>
                    <a:pt x="947546" y="176289"/>
                  </a:lnTo>
                  <a:lnTo>
                    <a:pt x="976157" y="209994"/>
                  </a:lnTo>
                  <a:lnTo>
                    <a:pt x="1002016" y="245964"/>
                  </a:lnTo>
                  <a:lnTo>
                    <a:pt x="1024959" y="284035"/>
                  </a:lnTo>
                  <a:lnTo>
                    <a:pt x="1044822" y="324042"/>
                  </a:lnTo>
                  <a:lnTo>
                    <a:pt x="1061441" y="365821"/>
                  </a:lnTo>
                  <a:lnTo>
                    <a:pt x="1074652" y="409208"/>
                  </a:lnTo>
                  <a:lnTo>
                    <a:pt x="1084291" y="454038"/>
                  </a:lnTo>
                  <a:lnTo>
                    <a:pt x="1090195" y="500147"/>
                  </a:lnTo>
                  <a:lnTo>
                    <a:pt x="1092199" y="547370"/>
                  </a:lnTo>
                  <a:lnTo>
                    <a:pt x="1090195" y="594592"/>
                  </a:lnTo>
                  <a:lnTo>
                    <a:pt x="1084291" y="640701"/>
                  </a:lnTo>
                  <a:lnTo>
                    <a:pt x="1074652" y="685531"/>
                  </a:lnTo>
                  <a:lnTo>
                    <a:pt x="1061441" y="728918"/>
                  </a:lnTo>
                  <a:lnTo>
                    <a:pt x="1044822" y="770697"/>
                  </a:lnTo>
                  <a:lnTo>
                    <a:pt x="1024959" y="810704"/>
                  </a:lnTo>
                  <a:lnTo>
                    <a:pt x="1002016" y="848775"/>
                  </a:lnTo>
                  <a:lnTo>
                    <a:pt x="976157" y="884745"/>
                  </a:lnTo>
                  <a:lnTo>
                    <a:pt x="947546" y="918450"/>
                  </a:lnTo>
                  <a:lnTo>
                    <a:pt x="916346" y="949726"/>
                  </a:lnTo>
                  <a:lnTo>
                    <a:pt x="882721" y="978407"/>
                  </a:lnTo>
                  <a:lnTo>
                    <a:pt x="846835" y="1004330"/>
                  </a:lnTo>
                  <a:lnTo>
                    <a:pt x="808853" y="1027329"/>
                  </a:lnTo>
                  <a:lnTo>
                    <a:pt x="768937" y="1047242"/>
                  </a:lnTo>
                  <a:lnTo>
                    <a:pt x="727253" y="1063903"/>
                  </a:lnTo>
                  <a:lnTo>
                    <a:pt x="683963" y="1077147"/>
                  </a:lnTo>
                  <a:lnTo>
                    <a:pt x="639231" y="1086811"/>
                  </a:lnTo>
                  <a:lnTo>
                    <a:pt x="593222" y="1092730"/>
                  </a:lnTo>
                  <a:lnTo>
                    <a:pt x="546099" y="1094739"/>
                  </a:lnTo>
                  <a:lnTo>
                    <a:pt x="498977" y="1092730"/>
                  </a:lnTo>
                  <a:lnTo>
                    <a:pt x="452968" y="1086811"/>
                  </a:lnTo>
                  <a:lnTo>
                    <a:pt x="408236" y="1077147"/>
                  </a:lnTo>
                  <a:lnTo>
                    <a:pt x="364946" y="1063903"/>
                  </a:lnTo>
                  <a:lnTo>
                    <a:pt x="323262" y="1047242"/>
                  </a:lnTo>
                  <a:lnTo>
                    <a:pt x="283346" y="1027329"/>
                  </a:lnTo>
                  <a:lnTo>
                    <a:pt x="245364" y="1004330"/>
                  </a:lnTo>
                  <a:lnTo>
                    <a:pt x="209478" y="978407"/>
                  </a:lnTo>
                  <a:lnTo>
                    <a:pt x="175853" y="949726"/>
                  </a:lnTo>
                  <a:lnTo>
                    <a:pt x="144653" y="918450"/>
                  </a:lnTo>
                  <a:lnTo>
                    <a:pt x="116042" y="884745"/>
                  </a:lnTo>
                  <a:lnTo>
                    <a:pt x="90183" y="848775"/>
                  </a:lnTo>
                  <a:lnTo>
                    <a:pt x="67240" y="810704"/>
                  </a:lnTo>
                  <a:lnTo>
                    <a:pt x="47377" y="770697"/>
                  </a:lnTo>
                  <a:lnTo>
                    <a:pt x="30758" y="728918"/>
                  </a:lnTo>
                  <a:lnTo>
                    <a:pt x="17547" y="685531"/>
                  </a:lnTo>
                  <a:lnTo>
                    <a:pt x="7908" y="640701"/>
                  </a:lnTo>
                  <a:lnTo>
                    <a:pt x="2004" y="594592"/>
                  </a:lnTo>
                  <a:lnTo>
                    <a:pt x="0" y="547370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357663" y="1726105"/>
            <a:ext cx="1841472" cy="2420374"/>
          </a:xfrm>
          <a:prstGeom prst="rect">
            <a:avLst/>
          </a:prstGeom>
        </p:spPr>
        <p:txBody>
          <a:bodyPr vert="horz" wrap="square" lIns="0" tIns="50006" rIns="0" bIns="0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Организационный раздел</a:t>
            </a:r>
          </a:p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-Кадровое обеспечение. </a:t>
            </a:r>
          </a:p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-Нормативно-методическое обеспечение.</a:t>
            </a:r>
          </a:p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-Требования к условиям работы с обучающимися с особыми образовательными потребностями. </a:t>
            </a:r>
          </a:p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-Система поощрения социальной успешности и проявления активной жизненной позиции обучающихся.</a:t>
            </a:r>
          </a:p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-Анализ воспитательного процесса</a:t>
            </a:r>
          </a:p>
        </p:txBody>
      </p:sp>
      <p:grpSp>
        <p:nvGrpSpPr>
          <p:cNvPr id="22" name="object 22"/>
          <p:cNvGrpSpPr/>
          <p:nvPr/>
        </p:nvGrpSpPr>
        <p:grpSpPr>
          <a:xfrm>
            <a:off x="24708" y="895349"/>
            <a:ext cx="8450581" cy="4209117"/>
            <a:chOff x="-548640" y="1227019"/>
            <a:chExt cx="11267442" cy="5612155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548640" y="6392096"/>
              <a:ext cx="3083560" cy="43941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00898" y="6399754"/>
              <a:ext cx="3083560" cy="43941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9326314" y="1227019"/>
              <a:ext cx="1092200" cy="1094740"/>
            </a:xfrm>
            <a:custGeom>
              <a:avLst/>
              <a:gdLst/>
              <a:ahLst/>
              <a:cxnLst/>
              <a:rect l="l" t="t" r="r" b="b"/>
              <a:pathLst>
                <a:path w="1092200" h="1094739">
                  <a:moveTo>
                    <a:pt x="0" y="547370"/>
                  </a:moveTo>
                  <a:lnTo>
                    <a:pt x="2004" y="500147"/>
                  </a:lnTo>
                  <a:lnTo>
                    <a:pt x="7908" y="454038"/>
                  </a:lnTo>
                  <a:lnTo>
                    <a:pt x="17547" y="409208"/>
                  </a:lnTo>
                  <a:lnTo>
                    <a:pt x="30758" y="365821"/>
                  </a:lnTo>
                  <a:lnTo>
                    <a:pt x="47377" y="324042"/>
                  </a:lnTo>
                  <a:lnTo>
                    <a:pt x="67240" y="284035"/>
                  </a:lnTo>
                  <a:lnTo>
                    <a:pt x="90183" y="245964"/>
                  </a:lnTo>
                  <a:lnTo>
                    <a:pt x="116042" y="209994"/>
                  </a:lnTo>
                  <a:lnTo>
                    <a:pt x="144653" y="176289"/>
                  </a:lnTo>
                  <a:lnTo>
                    <a:pt x="175853" y="145013"/>
                  </a:lnTo>
                  <a:lnTo>
                    <a:pt x="209478" y="116332"/>
                  </a:lnTo>
                  <a:lnTo>
                    <a:pt x="245364" y="90409"/>
                  </a:lnTo>
                  <a:lnTo>
                    <a:pt x="283346" y="67410"/>
                  </a:lnTo>
                  <a:lnTo>
                    <a:pt x="323262" y="47497"/>
                  </a:lnTo>
                  <a:lnTo>
                    <a:pt x="364946" y="30836"/>
                  </a:lnTo>
                  <a:lnTo>
                    <a:pt x="408236" y="17592"/>
                  </a:lnTo>
                  <a:lnTo>
                    <a:pt x="452968" y="7928"/>
                  </a:lnTo>
                  <a:lnTo>
                    <a:pt x="498977" y="2009"/>
                  </a:lnTo>
                  <a:lnTo>
                    <a:pt x="546100" y="0"/>
                  </a:lnTo>
                  <a:lnTo>
                    <a:pt x="593222" y="2009"/>
                  </a:lnTo>
                  <a:lnTo>
                    <a:pt x="639231" y="7928"/>
                  </a:lnTo>
                  <a:lnTo>
                    <a:pt x="683963" y="17592"/>
                  </a:lnTo>
                  <a:lnTo>
                    <a:pt x="727253" y="30836"/>
                  </a:lnTo>
                  <a:lnTo>
                    <a:pt x="768937" y="47497"/>
                  </a:lnTo>
                  <a:lnTo>
                    <a:pt x="808853" y="67410"/>
                  </a:lnTo>
                  <a:lnTo>
                    <a:pt x="846835" y="90409"/>
                  </a:lnTo>
                  <a:lnTo>
                    <a:pt x="882721" y="116332"/>
                  </a:lnTo>
                  <a:lnTo>
                    <a:pt x="916346" y="145013"/>
                  </a:lnTo>
                  <a:lnTo>
                    <a:pt x="947546" y="176289"/>
                  </a:lnTo>
                  <a:lnTo>
                    <a:pt x="976157" y="209994"/>
                  </a:lnTo>
                  <a:lnTo>
                    <a:pt x="1002016" y="245964"/>
                  </a:lnTo>
                  <a:lnTo>
                    <a:pt x="1024959" y="284035"/>
                  </a:lnTo>
                  <a:lnTo>
                    <a:pt x="1044822" y="324042"/>
                  </a:lnTo>
                  <a:lnTo>
                    <a:pt x="1061441" y="365821"/>
                  </a:lnTo>
                  <a:lnTo>
                    <a:pt x="1074652" y="409208"/>
                  </a:lnTo>
                  <a:lnTo>
                    <a:pt x="1084291" y="454038"/>
                  </a:lnTo>
                  <a:lnTo>
                    <a:pt x="1090195" y="500147"/>
                  </a:lnTo>
                  <a:lnTo>
                    <a:pt x="1092200" y="547370"/>
                  </a:lnTo>
                  <a:lnTo>
                    <a:pt x="1090195" y="594592"/>
                  </a:lnTo>
                  <a:lnTo>
                    <a:pt x="1084291" y="640701"/>
                  </a:lnTo>
                  <a:lnTo>
                    <a:pt x="1074652" y="685531"/>
                  </a:lnTo>
                  <a:lnTo>
                    <a:pt x="1061441" y="728918"/>
                  </a:lnTo>
                  <a:lnTo>
                    <a:pt x="1044822" y="770697"/>
                  </a:lnTo>
                  <a:lnTo>
                    <a:pt x="1024959" y="810704"/>
                  </a:lnTo>
                  <a:lnTo>
                    <a:pt x="1002016" y="848775"/>
                  </a:lnTo>
                  <a:lnTo>
                    <a:pt x="976157" y="884745"/>
                  </a:lnTo>
                  <a:lnTo>
                    <a:pt x="947546" y="918450"/>
                  </a:lnTo>
                  <a:lnTo>
                    <a:pt x="916346" y="949726"/>
                  </a:lnTo>
                  <a:lnTo>
                    <a:pt x="882721" y="978407"/>
                  </a:lnTo>
                  <a:lnTo>
                    <a:pt x="846835" y="1004330"/>
                  </a:lnTo>
                  <a:lnTo>
                    <a:pt x="808853" y="1027329"/>
                  </a:lnTo>
                  <a:lnTo>
                    <a:pt x="768937" y="1047242"/>
                  </a:lnTo>
                  <a:lnTo>
                    <a:pt x="727253" y="1063903"/>
                  </a:lnTo>
                  <a:lnTo>
                    <a:pt x="683963" y="1077147"/>
                  </a:lnTo>
                  <a:lnTo>
                    <a:pt x="639231" y="1086811"/>
                  </a:lnTo>
                  <a:lnTo>
                    <a:pt x="593222" y="1092730"/>
                  </a:lnTo>
                  <a:lnTo>
                    <a:pt x="546100" y="1094739"/>
                  </a:lnTo>
                  <a:lnTo>
                    <a:pt x="498977" y="1092730"/>
                  </a:lnTo>
                  <a:lnTo>
                    <a:pt x="452968" y="1086811"/>
                  </a:lnTo>
                  <a:lnTo>
                    <a:pt x="408236" y="1077147"/>
                  </a:lnTo>
                  <a:lnTo>
                    <a:pt x="364946" y="1063903"/>
                  </a:lnTo>
                  <a:lnTo>
                    <a:pt x="323262" y="1047242"/>
                  </a:lnTo>
                  <a:lnTo>
                    <a:pt x="283346" y="1027329"/>
                  </a:lnTo>
                  <a:lnTo>
                    <a:pt x="245364" y="1004330"/>
                  </a:lnTo>
                  <a:lnTo>
                    <a:pt x="209478" y="978407"/>
                  </a:lnTo>
                  <a:lnTo>
                    <a:pt x="175853" y="949726"/>
                  </a:lnTo>
                  <a:lnTo>
                    <a:pt x="144653" y="918450"/>
                  </a:lnTo>
                  <a:lnTo>
                    <a:pt x="116042" y="884745"/>
                  </a:lnTo>
                  <a:lnTo>
                    <a:pt x="90183" y="848775"/>
                  </a:lnTo>
                  <a:lnTo>
                    <a:pt x="67240" y="810704"/>
                  </a:lnTo>
                  <a:lnTo>
                    <a:pt x="47377" y="770697"/>
                  </a:lnTo>
                  <a:lnTo>
                    <a:pt x="30758" y="728918"/>
                  </a:lnTo>
                  <a:lnTo>
                    <a:pt x="17547" y="685531"/>
                  </a:lnTo>
                  <a:lnTo>
                    <a:pt x="7908" y="640701"/>
                  </a:lnTo>
                  <a:lnTo>
                    <a:pt x="2004" y="594592"/>
                  </a:lnTo>
                  <a:lnTo>
                    <a:pt x="0" y="547370"/>
                  </a:lnTo>
                  <a:close/>
                </a:path>
              </a:pathLst>
            </a:custGeom>
            <a:ln w="27939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0674" y="6389556"/>
              <a:ext cx="3086100" cy="44195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35243" y="6399754"/>
              <a:ext cx="3083559" cy="43942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90550" y="5538470"/>
              <a:ext cx="10033000" cy="632460"/>
            </a:xfrm>
            <a:custGeom>
              <a:avLst/>
              <a:gdLst/>
              <a:ahLst/>
              <a:cxnLst/>
              <a:rect l="l" t="t" r="r" b="b"/>
              <a:pathLst>
                <a:path w="10033000" h="632460">
                  <a:moveTo>
                    <a:pt x="10033000" y="0"/>
                  </a:moveTo>
                  <a:lnTo>
                    <a:pt x="0" y="0"/>
                  </a:lnTo>
                  <a:lnTo>
                    <a:pt x="0" y="632459"/>
                  </a:lnTo>
                  <a:lnTo>
                    <a:pt x="10033000" y="632459"/>
                  </a:lnTo>
                  <a:lnTo>
                    <a:pt x="10033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0550" y="5538470"/>
              <a:ext cx="10033000" cy="632460"/>
            </a:xfrm>
            <a:custGeom>
              <a:avLst/>
              <a:gdLst/>
              <a:ahLst/>
              <a:cxnLst/>
              <a:rect l="l" t="t" r="r" b="b"/>
              <a:pathLst>
                <a:path w="10033000" h="632460">
                  <a:moveTo>
                    <a:pt x="0" y="632459"/>
                  </a:moveTo>
                  <a:lnTo>
                    <a:pt x="10033000" y="632459"/>
                  </a:lnTo>
                  <a:lnTo>
                    <a:pt x="10033000" y="0"/>
                  </a:lnTo>
                  <a:lnTo>
                    <a:pt x="0" y="0"/>
                  </a:lnTo>
                  <a:lnTo>
                    <a:pt x="0" y="632459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870136" y="4070998"/>
            <a:ext cx="7399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Календарный план воспитательной работы конкретизирует мероприятия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рабочей программы воспитания на учебный год</a:t>
            </a:r>
          </a:p>
        </p:txBody>
      </p:sp>
    </p:spTree>
    <p:extLst>
      <p:ext uri="{BB962C8B-B14F-4D97-AF65-F5344CB8AC3E}">
        <p14:creationId xmlns:p14="http://schemas.microsoft.com/office/powerpoint/2010/main" val="111494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1" y="819150"/>
            <a:ext cx="1393031" cy="0"/>
          </a:xfrm>
          <a:custGeom>
            <a:avLst/>
            <a:gdLst/>
            <a:ahLst/>
            <a:cxnLst/>
            <a:rect l="l" t="t" r="r" b="b"/>
            <a:pathLst>
              <a:path w="1857375">
                <a:moveTo>
                  <a:pt x="0" y="0"/>
                </a:moveTo>
                <a:lnTo>
                  <a:pt x="1857375" y="0"/>
                </a:lnTo>
              </a:path>
            </a:pathLst>
          </a:custGeom>
          <a:ln w="762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2233" y="215929"/>
            <a:ext cx="8207693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2700" b="1" spc="-19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rial"/>
              </a:rPr>
              <a:t> ЦЕЛЕВОЙ РАЗДЕЛ</a:t>
            </a:r>
            <a:endParaRPr sz="27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9697" y="976313"/>
            <a:ext cx="7373303" cy="384721"/>
          </a:xfrm>
          <a:prstGeom prst="rect">
            <a:avLst/>
          </a:prstGeom>
          <a:ln w="27940">
            <a:solidFill>
              <a:schemeClr val="accent1">
                <a:lumMod val="75000"/>
              </a:schemeClr>
            </a:solidFill>
          </a:ln>
        </p:spPr>
        <p:txBody>
          <a:bodyPr vert="horz" wrap="square" lIns="0" tIns="167640" rIns="0" bIns="0" rtlCol="0">
            <a:spAutoFit/>
          </a:bodyPr>
          <a:lstStyle/>
          <a:p>
            <a:pPr marL="50483">
              <a:spcBef>
                <a:spcPts val="1320"/>
              </a:spcBef>
            </a:pPr>
            <a:r>
              <a:rPr lang="ru-RU" sz="1400" b="1" spc="-11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Цель воспитания</a:t>
            </a:r>
            <a:endParaRPr lang="ru-RU" sz="1400" b="1" spc="-11" dirty="0">
              <a:solidFill>
                <a:srgbClr val="1B3181"/>
              </a:solidFill>
              <a:latin typeface="Georgia" panose="02040502050405020303" pitchFamily="18" charset="0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53835" y="3844661"/>
            <a:ext cx="603885" cy="603885"/>
            <a:chOff x="584200" y="1282700"/>
            <a:chExt cx="805180" cy="8051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223" y="1312069"/>
              <a:ext cx="756619" cy="74644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3250" y="1301750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80">
                  <a:moveTo>
                    <a:pt x="0" y="383539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80" y="383539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79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39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04938" y="1677353"/>
            <a:ext cx="7358062" cy="359233"/>
          </a:xfrm>
          <a:prstGeom prst="rect">
            <a:avLst/>
          </a:prstGeom>
          <a:ln w="27940">
            <a:solidFill>
              <a:srgbClr val="2E5496"/>
            </a:solidFill>
          </a:ln>
        </p:spPr>
        <p:txBody>
          <a:bodyPr vert="horz" wrap="square" lIns="0" tIns="142399" rIns="0" bIns="0" rtlCol="0">
            <a:spAutoFit/>
          </a:bodyPr>
          <a:lstStyle/>
          <a:p>
            <a:pPr marL="68580">
              <a:spcBef>
                <a:spcPts val="1121"/>
              </a:spcBef>
            </a:pPr>
            <a:r>
              <a:rPr lang="ru-RU" sz="1400" b="1" spc="-11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Задачи воспитания</a:t>
            </a:r>
            <a:r>
              <a:rPr lang="ru-RU" sz="1400" spc="-11" dirty="0" smtClean="0">
                <a:solidFill>
                  <a:srgbClr val="1B3181"/>
                </a:solidFill>
                <a:latin typeface="Microsoft Sans Serif"/>
                <a:cs typeface="Microsoft Sans Serif"/>
              </a:rPr>
              <a:t> </a:t>
            </a:r>
            <a:endParaRPr lang="ru-RU" sz="1400" spc="-11" dirty="0">
              <a:solidFill>
                <a:srgbClr val="1B3181"/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7343" y="1611628"/>
            <a:ext cx="603885" cy="603885"/>
            <a:chOff x="546100" y="2148839"/>
            <a:chExt cx="805180" cy="80518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150" y="2167889"/>
              <a:ext cx="767080" cy="7670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5150" y="2167889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80">
                  <a:moveTo>
                    <a:pt x="0" y="383539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80" y="383539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80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39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404938" y="2356146"/>
            <a:ext cx="7394258" cy="444204"/>
          </a:xfrm>
          <a:prstGeom prst="rect">
            <a:avLst/>
          </a:prstGeom>
          <a:ln w="27940">
            <a:solidFill>
              <a:srgbClr val="003399"/>
            </a:solidFill>
          </a:ln>
        </p:spPr>
        <p:txBody>
          <a:bodyPr vert="horz" wrap="square" lIns="0" tIns="159068" rIns="0" bIns="0" rtlCol="0">
            <a:spAutoFit/>
          </a:bodyPr>
          <a:lstStyle/>
          <a:p>
            <a:pPr marL="67151">
              <a:lnSpc>
                <a:spcPts val="1590"/>
              </a:lnSpc>
              <a:spcBef>
                <a:spcPts val="1253"/>
              </a:spcBef>
            </a:pPr>
            <a:endParaRPr sz="1400" dirty="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11480" y="2346959"/>
            <a:ext cx="603885" cy="603885"/>
            <a:chOff x="548640" y="3129279"/>
            <a:chExt cx="805180" cy="80518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690" y="3148329"/>
              <a:ext cx="767079" cy="7670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7690" y="3148329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79">
                  <a:moveTo>
                    <a:pt x="0" y="383540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79" y="383540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80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40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433512" y="3102467"/>
            <a:ext cx="7337107" cy="459883"/>
          </a:xfrm>
          <a:prstGeom prst="rect">
            <a:avLst/>
          </a:prstGeom>
          <a:ln w="27940">
            <a:solidFill>
              <a:srgbClr val="003399"/>
            </a:solidFill>
          </a:ln>
        </p:spPr>
        <p:txBody>
          <a:bodyPr vert="horz" wrap="square" lIns="0" tIns="476" rIns="0" bIns="0" rtlCol="0">
            <a:spAutoFit/>
          </a:bodyPr>
          <a:lstStyle/>
          <a:p>
            <a:pPr>
              <a:spcBef>
                <a:spcPts val="4"/>
              </a:spcBef>
            </a:pPr>
            <a:endParaRPr sz="1700" dirty="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25768" y="866730"/>
            <a:ext cx="603885" cy="603885"/>
            <a:chOff x="584200" y="4269740"/>
            <a:chExt cx="805180" cy="80518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1623" y="4311351"/>
              <a:ext cx="734926" cy="72195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03250" y="4288790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79">
                  <a:moveTo>
                    <a:pt x="0" y="383540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80" y="383540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80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40"/>
                  </a:lnTo>
                  <a:close/>
                </a:path>
              </a:pathLst>
            </a:custGeom>
            <a:ln w="38100">
              <a:solidFill>
                <a:srgbClr val="1B31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433513" y="3932872"/>
            <a:ext cx="7329487" cy="391478"/>
          </a:xfrm>
          <a:prstGeom prst="rect">
            <a:avLst/>
          </a:prstGeom>
          <a:ln w="27940">
            <a:solidFill>
              <a:srgbClr val="003399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1500" dirty="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11480" y="3126795"/>
            <a:ext cx="603885" cy="603885"/>
            <a:chOff x="548640" y="5458459"/>
            <a:chExt cx="805180" cy="805180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7690" y="5477509"/>
              <a:ext cx="767079" cy="7670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67690" y="5477509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79">
                  <a:moveTo>
                    <a:pt x="0" y="383539"/>
                  </a:moveTo>
                  <a:lnTo>
                    <a:pt x="2988" y="335429"/>
                  </a:lnTo>
                  <a:lnTo>
                    <a:pt x="11713" y="289102"/>
                  </a:lnTo>
                  <a:lnTo>
                    <a:pt x="25816" y="244918"/>
                  </a:lnTo>
                  <a:lnTo>
                    <a:pt x="44937" y="203235"/>
                  </a:lnTo>
                  <a:lnTo>
                    <a:pt x="68717" y="164415"/>
                  </a:lnTo>
                  <a:lnTo>
                    <a:pt x="96796" y="128815"/>
                  </a:lnTo>
                  <a:lnTo>
                    <a:pt x="128815" y="96796"/>
                  </a:lnTo>
                  <a:lnTo>
                    <a:pt x="164415" y="68717"/>
                  </a:lnTo>
                  <a:lnTo>
                    <a:pt x="203235" y="44937"/>
                  </a:lnTo>
                  <a:lnTo>
                    <a:pt x="244918" y="25816"/>
                  </a:lnTo>
                  <a:lnTo>
                    <a:pt x="289102" y="11713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3"/>
                  </a:lnTo>
                  <a:lnTo>
                    <a:pt x="522161" y="25816"/>
                  </a:lnTo>
                  <a:lnTo>
                    <a:pt x="563844" y="44937"/>
                  </a:lnTo>
                  <a:lnTo>
                    <a:pt x="602664" y="68717"/>
                  </a:lnTo>
                  <a:lnTo>
                    <a:pt x="638264" y="96796"/>
                  </a:lnTo>
                  <a:lnTo>
                    <a:pt x="670283" y="128815"/>
                  </a:lnTo>
                  <a:lnTo>
                    <a:pt x="698362" y="164415"/>
                  </a:lnTo>
                  <a:lnTo>
                    <a:pt x="722142" y="203235"/>
                  </a:lnTo>
                  <a:lnTo>
                    <a:pt x="741263" y="244918"/>
                  </a:lnTo>
                  <a:lnTo>
                    <a:pt x="755366" y="289102"/>
                  </a:lnTo>
                  <a:lnTo>
                    <a:pt x="764091" y="335429"/>
                  </a:lnTo>
                  <a:lnTo>
                    <a:pt x="767079" y="383539"/>
                  </a:lnTo>
                  <a:lnTo>
                    <a:pt x="764091" y="431650"/>
                  </a:lnTo>
                  <a:lnTo>
                    <a:pt x="755366" y="477977"/>
                  </a:lnTo>
                  <a:lnTo>
                    <a:pt x="741263" y="522161"/>
                  </a:lnTo>
                  <a:lnTo>
                    <a:pt x="722142" y="563844"/>
                  </a:lnTo>
                  <a:lnTo>
                    <a:pt x="698362" y="602664"/>
                  </a:lnTo>
                  <a:lnTo>
                    <a:pt x="670283" y="638264"/>
                  </a:lnTo>
                  <a:lnTo>
                    <a:pt x="638264" y="670283"/>
                  </a:lnTo>
                  <a:lnTo>
                    <a:pt x="602664" y="698362"/>
                  </a:lnTo>
                  <a:lnTo>
                    <a:pt x="563844" y="722142"/>
                  </a:lnTo>
                  <a:lnTo>
                    <a:pt x="522161" y="741263"/>
                  </a:lnTo>
                  <a:lnTo>
                    <a:pt x="477977" y="755366"/>
                  </a:lnTo>
                  <a:lnTo>
                    <a:pt x="431650" y="764091"/>
                  </a:lnTo>
                  <a:lnTo>
                    <a:pt x="383540" y="767079"/>
                  </a:lnTo>
                  <a:lnTo>
                    <a:pt x="335429" y="764091"/>
                  </a:lnTo>
                  <a:lnTo>
                    <a:pt x="289102" y="755366"/>
                  </a:lnTo>
                  <a:lnTo>
                    <a:pt x="244918" y="741263"/>
                  </a:lnTo>
                  <a:lnTo>
                    <a:pt x="203235" y="722142"/>
                  </a:lnTo>
                  <a:lnTo>
                    <a:pt x="164415" y="698362"/>
                  </a:lnTo>
                  <a:lnTo>
                    <a:pt x="128815" y="670283"/>
                  </a:lnTo>
                  <a:lnTo>
                    <a:pt x="96796" y="638264"/>
                  </a:lnTo>
                  <a:lnTo>
                    <a:pt x="68717" y="602664"/>
                  </a:lnTo>
                  <a:lnTo>
                    <a:pt x="44937" y="563844"/>
                  </a:lnTo>
                  <a:lnTo>
                    <a:pt x="25816" y="522161"/>
                  </a:lnTo>
                  <a:lnTo>
                    <a:pt x="11713" y="477977"/>
                  </a:lnTo>
                  <a:lnTo>
                    <a:pt x="2988" y="431650"/>
                  </a:lnTo>
                  <a:lnTo>
                    <a:pt x="0" y="383539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sldNum" sz="quarter" idx="4294967295"/>
          </p:nvPr>
        </p:nvSpPr>
        <p:spPr>
          <a:xfrm>
            <a:off x="6583680" y="4783455"/>
            <a:ext cx="21031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>
              <a:lnSpc>
                <a:spcPts val="1403"/>
              </a:lnSpc>
            </a:pPr>
            <a:fld id="{81D60167-4931-47E6-BA6A-407CBD079E47}" type="slidenum">
              <a:rPr spc="-4" dirty="0"/>
              <a:pPr marL="28575">
                <a:lnSpc>
                  <a:spcPts val="1403"/>
                </a:lnSpc>
              </a:pPr>
              <a:t>8</a:t>
            </a:fld>
            <a:endParaRPr spc="-4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434103" y="2424359"/>
            <a:ext cx="7337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121"/>
              </a:spcBef>
            </a:pPr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Личностные </a:t>
            </a:r>
            <a:r>
              <a:rPr lang="ru-RU" sz="1400" b="1" spc="-11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результаты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419225" y="3178519"/>
            <a:ext cx="73294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Направления </a:t>
            </a:r>
            <a:r>
              <a:rPr lang="ru-RU" sz="1400" b="1" spc="-11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воспитания</a:t>
            </a:r>
            <a:endParaRPr lang="ru-RU" sz="1400" b="1" spc="-11" dirty="0">
              <a:solidFill>
                <a:srgbClr val="1B3181"/>
              </a:solidFill>
              <a:latin typeface="Georgia" panose="02040502050405020303" pitchFamily="18" charset="0"/>
              <a:cs typeface="Microsoft Sans Serif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433513" y="3992716"/>
            <a:ext cx="72532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Целевые ориентиры результатов </a:t>
            </a:r>
            <a:r>
              <a:rPr lang="ru-RU" sz="1400" b="1" spc="-11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воспитания: НОО, ООО, СОО </a:t>
            </a:r>
            <a:endParaRPr lang="ru-RU" sz="1400" b="1" spc="-11" dirty="0">
              <a:solidFill>
                <a:srgbClr val="1B3181"/>
              </a:solidFill>
              <a:latin typeface="Georgia" panose="02040502050405020303" pitchFamily="18" charset="0"/>
              <a:cs typeface="Microsoft Sans Serif"/>
            </a:endParaRPr>
          </a:p>
        </p:txBody>
      </p:sp>
      <p:grpSp>
        <p:nvGrpSpPr>
          <p:cNvPr id="34" name="object 38"/>
          <p:cNvGrpSpPr/>
          <p:nvPr/>
        </p:nvGrpSpPr>
        <p:grpSpPr>
          <a:xfrm>
            <a:off x="179082" y="10369"/>
            <a:ext cx="756516" cy="773306"/>
            <a:chOff x="266700" y="1188719"/>
            <a:chExt cx="858519" cy="843280"/>
          </a:xfrm>
        </p:grpSpPr>
        <p:sp>
          <p:nvSpPr>
            <p:cNvPr id="35" name="object 39"/>
            <p:cNvSpPr/>
            <p:nvPr/>
          </p:nvSpPr>
          <p:spPr>
            <a:xfrm>
              <a:off x="273050" y="1195069"/>
              <a:ext cx="845819" cy="830580"/>
            </a:xfrm>
            <a:custGeom>
              <a:avLst/>
              <a:gdLst/>
              <a:ahLst/>
              <a:cxnLst/>
              <a:rect l="l" t="t" r="r" b="b"/>
              <a:pathLst>
                <a:path w="845819" h="830580">
                  <a:moveTo>
                    <a:pt x="422909" y="0"/>
                  </a:moveTo>
                  <a:lnTo>
                    <a:pt x="373589" y="2793"/>
                  </a:lnTo>
                  <a:lnTo>
                    <a:pt x="325940" y="10967"/>
                  </a:lnTo>
                  <a:lnTo>
                    <a:pt x="280280" y="24210"/>
                  </a:lnTo>
                  <a:lnTo>
                    <a:pt x="236925" y="42209"/>
                  </a:lnTo>
                  <a:lnTo>
                    <a:pt x="196193" y="64654"/>
                  </a:lnTo>
                  <a:lnTo>
                    <a:pt x="158401" y="91233"/>
                  </a:lnTo>
                  <a:lnTo>
                    <a:pt x="123867" y="121634"/>
                  </a:lnTo>
                  <a:lnTo>
                    <a:pt x="92908" y="155545"/>
                  </a:lnTo>
                  <a:lnTo>
                    <a:pt x="65842" y="192656"/>
                  </a:lnTo>
                  <a:lnTo>
                    <a:pt x="42985" y="232654"/>
                  </a:lnTo>
                  <a:lnTo>
                    <a:pt x="24655" y="275228"/>
                  </a:lnTo>
                  <a:lnTo>
                    <a:pt x="11169" y="320066"/>
                  </a:lnTo>
                  <a:lnTo>
                    <a:pt x="2845" y="366857"/>
                  </a:lnTo>
                  <a:lnTo>
                    <a:pt x="0" y="415289"/>
                  </a:lnTo>
                  <a:lnTo>
                    <a:pt x="2845" y="463722"/>
                  </a:lnTo>
                  <a:lnTo>
                    <a:pt x="11169" y="510513"/>
                  </a:lnTo>
                  <a:lnTo>
                    <a:pt x="24655" y="555351"/>
                  </a:lnTo>
                  <a:lnTo>
                    <a:pt x="42985" y="597925"/>
                  </a:lnTo>
                  <a:lnTo>
                    <a:pt x="65842" y="637923"/>
                  </a:lnTo>
                  <a:lnTo>
                    <a:pt x="92908" y="675034"/>
                  </a:lnTo>
                  <a:lnTo>
                    <a:pt x="123867" y="708945"/>
                  </a:lnTo>
                  <a:lnTo>
                    <a:pt x="158401" y="739346"/>
                  </a:lnTo>
                  <a:lnTo>
                    <a:pt x="196193" y="765925"/>
                  </a:lnTo>
                  <a:lnTo>
                    <a:pt x="236925" y="788370"/>
                  </a:lnTo>
                  <a:lnTo>
                    <a:pt x="280280" y="806369"/>
                  </a:lnTo>
                  <a:lnTo>
                    <a:pt x="325940" y="819612"/>
                  </a:lnTo>
                  <a:lnTo>
                    <a:pt x="373589" y="827786"/>
                  </a:lnTo>
                  <a:lnTo>
                    <a:pt x="422909" y="830579"/>
                  </a:lnTo>
                  <a:lnTo>
                    <a:pt x="472230" y="827786"/>
                  </a:lnTo>
                  <a:lnTo>
                    <a:pt x="519879" y="819612"/>
                  </a:lnTo>
                  <a:lnTo>
                    <a:pt x="565539" y="806369"/>
                  </a:lnTo>
                  <a:lnTo>
                    <a:pt x="608894" y="788370"/>
                  </a:lnTo>
                  <a:lnTo>
                    <a:pt x="649626" y="765925"/>
                  </a:lnTo>
                  <a:lnTo>
                    <a:pt x="687418" y="739346"/>
                  </a:lnTo>
                  <a:lnTo>
                    <a:pt x="721952" y="708945"/>
                  </a:lnTo>
                  <a:lnTo>
                    <a:pt x="752911" y="675034"/>
                  </a:lnTo>
                  <a:lnTo>
                    <a:pt x="779977" y="637923"/>
                  </a:lnTo>
                  <a:lnTo>
                    <a:pt x="802834" y="597925"/>
                  </a:lnTo>
                  <a:lnTo>
                    <a:pt x="821164" y="555351"/>
                  </a:lnTo>
                  <a:lnTo>
                    <a:pt x="834650" y="510513"/>
                  </a:lnTo>
                  <a:lnTo>
                    <a:pt x="842974" y="463722"/>
                  </a:lnTo>
                  <a:lnTo>
                    <a:pt x="845819" y="415289"/>
                  </a:lnTo>
                  <a:lnTo>
                    <a:pt x="842974" y="366857"/>
                  </a:lnTo>
                  <a:lnTo>
                    <a:pt x="834650" y="320066"/>
                  </a:lnTo>
                  <a:lnTo>
                    <a:pt x="821164" y="275228"/>
                  </a:lnTo>
                  <a:lnTo>
                    <a:pt x="802834" y="232654"/>
                  </a:lnTo>
                  <a:lnTo>
                    <a:pt x="779977" y="192656"/>
                  </a:lnTo>
                  <a:lnTo>
                    <a:pt x="752911" y="155545"/>
                  </a:lnTo>
                  <a:lnTo>
                    <a:pt x="721952" y="121634"/>
                  </a:lnTo>
                  <a:lnTo>
                    <a:pt x="687418" y="91233"/>
                  </a:lnTo>
                  <a:lnTo>
                    <a:pt x="649626" y="64654"/>
                  </a:lnTo>
                  <a:lnTo>
                    <a:pt x="608894" y="42209"/>
                  </a:lnTo>
                  <a:lnTo>
                    <a:pt x="565539" y="24210"/>
                  </a:lnTo>
                  <a:lnTo>
                    <a:pt x="519879" y="10967"/>
                  </a:lnTo>
                  <a:lnTo>
                    <a:pt x="472230" y="2793"/>
                  </a:lnTo>
                  <a:lnTo>
                    <a:pt x="42290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40"/>
            <p:cNvSpPr/>
            <p:nvPr/>
          </p:nvSpPr>
          <p:spPr>
            <a:xfrm>
              <a:off x="273050" y="1195069"/>
              <a:ext cx="845819" cy="830580"/>
            </a:xfrm>
            <a:custGeom>
              <a:avLst/>
              <a:gdLst/>
              <a:ahLst/>
              <a:cxnLst/>
              <a:rect l="l" t="t" r="r" b="b"/>
              <a:pathLst>
                <a:path w="845819" h="830580">
                  <a:moveTo>
                    <a:pt x="0" y="415289"/>
                  </a:moveTo>
                  <a:lnTo>
                    <a:pt x="2845" y="366857"/>
                  </a:lnTo>
                  <a:lnTo>
                    <a:pt x="11169" y="320066"/>
                  </a:lnTo>
                  <a:lnTo>
                    <a:pt x="24655" y="275228"/>
                  </a:lnTo>
                  <a:lnTo>
                    <a:pt x="42985" y="232654"/>
                  </a:lnTo>
                  <a:lnTo>
                    <a:pt x="65842" y="192656"/>
                  </a:lnTo>
                  <a:lnTo>
                    <a:pt x="92908" y="155545"/>
                  </a:lnTo>
                  <a:lnTo>
                    <a:pt x="123867" y="121634"/>
                  </a:lnTo>
                  <a:lnTo>
                    <a:pt x="158401" y="91233"/>
                  </a:lnTo>
                  <a:lnTo>
                    <a:pt x="196193" y="64654"/>
                  </a:lnTo>
                  <a:lnTo>
                    <a:pt x="236925" y="42209"/>
                  </a:lnTo>
                  <a:lnTo>
                    <a:pt x="280280" y="24210"/>
                  </a:lnTo>
                  <a:lnTo>
                    <a:pt x="325940" y="10967"/>
                  </a:lnTo>
                  <a:lnTo>
                    <a:pt x="373589" y="2793"/>
                  </a:lnTo>
                  <a:lnTo>
                    <a:pt x="422909" y="0"/>
                  </a:lnTo>
                  <a:lnTo>
                    <a:pt x="472230" y="2793"/>
                  </a:lnTo>
                  <a:lnTo>
                    <a:pt x="519879" y="10967"/>
                  </a:lnTo>
                  <a:lnTo>
                    <a:pt x="565539" y="24210"/>
                  </a:lnTo>
                  <a:lnTo>
                    <a:pt x="608894" y="42209"/>
                  </a:lnTo>
                  <a:lnTo>
                    <a:pt x="649626" y="64654"/>
                  </a:lnTo>
                  <a:lnTo>
                    <a:pt x="687418" y="91233"/>
                  </a:lnTo>
                  <a:lnTo>
                    <a:pt x="721952" y="121634"/>
                  </a:lnTo>
                  <a:lnTo>
                    <a:pt x="752911" y="155545"/>
                  </a:lnTo>
                  <a:lnTo>
                    <a:pt x="779977" y="192656"/>
                  </a:lnTo>
                  <a:lnTo>
                    <a:pt x="802834" y="232654"/>
                  </a:lnTo>
                  <a:lnTo>
                    <a:pt x="821164" y="275228"/>
                  </a:lnTo>
                  <a:lnTo>
                    <a:pt x="834650" y="320066"/>
                  </a:lnTo>
                  <a:lnTo>
                    <a:pt x="842974" y="366857"/>
                  </a:lnTo>
                  <a:lnTo>
                    <a:pt x="845819" y="415289"/>
                  </a:lnTo>
                  <a:lnTo>
                    <a:pt x="842974" y="463722"/>
                  </a:lnTo>
                  <a:lnTo>
                    <a:pt x="834650" y="510513"/>
                  </a:lnTo>
                  <a:lnTo>
                    <a:pt x="821164" y="555351"/>
                  </a:lnTo>
                  <a:lnTo>
                    <a:pt x="802834" y="597925"/>
                  </a:lnTo>
                  <a:lnTo>
                    <a:pt x="779977" y="637923"/>
                  </a:lnTo>
                  <a:lnTo>
                    <a:pt x="752911" y="675034"/>
                  </a:lnTo>
                  <a:lnTo>
                    <a:pt x="721952" y="708945"/>
                  </a:lnTo>
                  <a:lnTo>
                    <a:pt x="687418" y="739346"/>
                  </a:lnTo>
                  <a:lnTo>
                    <a:pt x="649626" y="765925"/>
                  </a:lnTo>
                  <a:lnTo>
                    <a:pt x="608894" y="788370"/>
                  </a:lnTo>
                  <a:lnTo>
                    <a:pt x="565539" y="806369"/>
                  </a:lnTo>
                  <a:lnTo>
                    <a:pt x="519879" y="819612"/>
                  </a:lnTo>
                  <a:lnTo>
                    <a:pt x="472230" y="827786"/>
                  </a:lnTo>
                  <a:lnTo>
                    <a:pt x="422909" y="830579"/>
                  </a:lnTo>
                  <a:lnTo>
                    <a:pt x="373589" y="827786"/>
                  </a:lnTo>
                  <a:lnTo>
                    <a:pt x="325940" y="819612"/>
                  </a:lnTo>
                  <a:lnTo>
                    <a:pt x="280280" y="806369"/>
                  </a:lnTo>
                  <a:lnTo>
                    <a:pt x="236925" y="788370"/>
                  </a:lnTo>
                  <a:lnTo>
                    <a:pt x="196193" y="765925"/>
                  </a:lnTo>
                  <a:lnTo>
                    <a:pt x="158401" y="739346"/>
                  </a:lnTo>
                  <a:lnTo>
                    <a:pt x="123867" y="708945"/>
                  </a:lnTo>
                  <a:lnTo>
                    <a:pt x="92908" y="675034"/>
                  </a:lnTo>
                  <a:lnTo>
                    <a:pt x="65842" y="637923"/>
                  </a:lnTo>
                  <a:lnTo>
                    <a:pt x="42985" y="597925"/>
                  </a:lnTo>
                  <a:lnTo>
                    <a:pt x="24655" y="555351"/>
                  </a:lnTo>
                  <a:lnTo>
                    <a:pt x="11169" y="510513"/>
                  </a:lnTo>
                  <a:lnTo>
                    <a:pt x="2845" y="463722"/>
                  </a:lnTo>
                  <a:lnTo>
                    <a:pt x="0" y="415289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6710" y="1296669"/>
              <a:ext cx="685800" cy="627379"/>
            </a:xfrm>
            <a:prstGeom prst="rect">
              <a:avLst/>
            </a:prstGeom>
          </p:spPr>
        </p:pic>
        <p:sp>
          <p:nvSpPr>
            <p:cNvPr id="38" name="object 42"/>
            <p:cNvSpPr/>
            <p:nvPr/>
          </p:nvSpPr>
          <p:spPr>
            <a:xfrm>
              <a:off x="346710" y="1296669"/>
              <a:ext cx="685800" cy="627380"/>
            </a:xfrm>
            <a:custGeom>
              <a:avLst/>
              <a:gdLst/>
              <a:ahLst/>
              <a:cxnLst/>
              <a:rect l="l" t="t" r="r" b="b"/>
              <a:pathLst>
                <a:path w="685800" h="627380">
                  <a:moveTo>
                    <a:pt x="0" y="313689"/>
                  </a:moveTo>
                  <a:lnTo>
                    <a:pt x="3717" y="267339"/>
                  </a:lnTo>
                  <a:lnTo>
                    <a:pt x="14517" y="223098"/>
                  </a:lnTo>
                  <a:lnTo>
                    <a:pt x="31869" y="181454"/>
                  </a:lnTo>
                  <a:lnTo>
                    <a:pt x="55242" y="142890"/>
                  </a:lnTo>
                  <a:lnTo>
                    <a:pt x="84106" y="107893"/>
                  </a:lnTo>
                  <a:lnTo>
                    <a:pt x="117930" y="76949"/>
                  </a:lnTo>
                  <a:lnTo>
                    <a:pt x="156185" y="50541"/>
                  </a:lnTo>
                  <a:lnTo>
                    <a:pt x="198340" y="29158"/>
                  </a:lnTo>
                  <a:lnTo>
                    <a:pt x="243864" y="13282"/>
                  </a:lnTo>
                  <a:lnTo>
                    <a:pt x="292227" y="3401"/>
                  </a:lnTo>
                  <a:lnTo>
                    <a:pt x="342899" y="0"/>
                  </a:lnTo>
                  <a:lnTo>
                    <a:pt x="393572" y="3401"/>
                  </a:lnTo>
                  <a:lnTo>
                    <a:pt x="441935" y="13282"/>
                  </a:lnTo>
                  <a:lnTo>
                    <a:pt x="487459" y="29158"/>
                  </a:lnTo>
                  <a:lnTo>
                    <a:pt x="529614" y="50541"/>
                  </a:lnTo>
                  <a:lnTo>
                    <a:pt x="567869" y="76949"/>
                  </a:lnTo>
                  <a:lnTo>
                    <a:pt x="601693" y="107893"/>
                  </a:lnTo>
                  <a:lnTo>
                    <a:pt x="630557" y="142890"/>
                  </a:lnTo>
                  <a:lnTo>
                    <a:pt x="653930" y="181454"/>
                  </a:lnTo>
                  <a:lnTo>
                    <a:pt x="671282" y="223098"/>
                  </a:lnTo>
                  <a:lnTo>
                    <a:pt x="682082" y="267339"/>
                  </a:lnTo>
                  <a:lnTo>
                    <a:pt x="685800" y="313689"/>
                  </a:lnTo>
                  <a:lnTo>
                    <a:pt x="682082" y="360040"/>
                  </a:lnTo>
                  <a:lnTo>
                    <a:pt x="671282" y="404281"/>
                  </a:lnTo>
                  <a:lnTo>
                    <a:pt x="653930" y="445925"/>
                  </a:lnTo>
                  <a:lnTo>
                    <a:pt x="630557" y="484489"/>
                  </a:lnTo>
                  <a:lnTo>
                    <a:pt x="601693" y="519486"/>
                  </a:lnTo>
                  <a:lnTo>
                    <a:pt x="567869" y="550430"/>
                  </a:lnTo>
                  <a:lnTo>
                    <a:pt x="529614" y="576838"/>
                  </a:lnTo>
                  <a:lnTo>
                    <a:pt x="487459" y="598221"/>
                  </a:lnTo>
                  <a:lnTo>
                    <a:pt x="441935" y="614097"/>
                  </a:lnTo>
                  <a:lnTo>
                    <a:pt x="393572" y="623978"/>
                  </a:lnTo>
                  <a:lnTo>
                    <a:pt x="342899" y="627379"/>
                  </a:lnTo>
                  <a:lnTo>
                    <a:pt x="292227" y="623978"/>
                  </a:lnTo>
                  <a:lnTo>
                    <a:pt x="243864" y="614097"/>
                  </a:lnTo>
                  <a:lnTo>
                    <a:pt x="198340" y="598221"/>
                  </a:lnTo>
                  <a:lnTo>
                    <a:pt x="156185" y="576838"/>
                  </a:lnTo>
                  <a:lnTo>
                    <a:pt x="117930" y="550430"/>
                  </a:lnTo>
                  <a:lnTo>
                    <a:pt x="84106" y="519486"/>
                  </a:lnTo>
                  <a:lnTo>
                    <a:pt x="55242" y="484489"/>
                  </a:lnTo>
                  <a:lnTo>
                    <a:pt x="31869" y="445925"/>
                  </a:lnTo>
                  <a:lnTo>
                    <a:pt x="14517" y="404281"/>
                  </a:lnTo>
                  <a:lnTo>
                    <a:pt x="3717" y="360040"/>
                  </a:lnTo>
                  <a:lnTo>
                    <a:pt x="0" y="313689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2724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9721" y="128921"/>
            <a:ext cx="8207693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2700" b="1" spc="-19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ru-RU" sz="1800" b="1" spc="-19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rial"/>
              </a:rPr>
              <a:t>ИЗМЕНЕНИЕ ФОРМУЛИРОВОК ЦЕЛЕЙ И ЗАДАЧ</a:t>
            </a:r>
            <a:endParaRPr sz="18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4294967295"/>
          </p:nvPr>
        </p:nvSpPr>
        <p:spPr>
          <a:xfrm>
            <a:off x="6583680" y="4783455"/>
            <a:ext cx="21031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>
              <a:lnSpc>
                <a:spcPts val="1403"/>
              </a:lnSpc>
            </a:pPr>
            <a:fld id="{81D60167-4931-47E6-BA6A-407CBD079E47}" type="slidenum">
              <a:rPr spc="-4" dirty="0"/>
              <a:pPr marL="28575">
                <a:lnSpc>
                  <a:spcPts val="1403"/>
                </a:lnSpc>
              </a:pPr>
              <a:t>9</a:t>
            </a:fld>
            <a:endParaRPr spc="-4" dirty="0"/>
          </a:p>
        </p:txBody>
      </p:sp>
      <p:grpSp>
        <p:nvGrpSpPr>
          <p:cNvPr id="34" name="object 38"/>
          <p:cNvGrpSpPr/>
          <p:nvPr/>
        </p:nvGrpSpPr>
        <p:grpSpPr>
          <a:xfrm>
            <a:off x="87757" y="50852"/>
            <a:ext cx="756035" cy="750089"/>
            <a:chOff x="266700" y="1188719"/>
            <a:chExt cx="858519" cy="843280"/>
          </a:xfrm>
        </p:grpSpPr>
        <p:sp>
          <p:nvSpPr>
            <p:cNvPr id="35" name="object 39"/>
            <p:cNvSpPr/>
            <p:nvPr/>
          </p:nvSpPr>
          <p:spPr>
            <a:xfrm>
              <a:off x="273050" y="1195069"/>
              <a:ext cx="845819" cy="830580"/>
            </a:xfrm>
            <a:custGeom>
              <a:avLst/>
              <a:gdLst/>
              <a:ahLst/>
              <a:cxnLst/>
              <a:rect l="l" t="t" r="r" b="b"/>
              <a:pathLst>
                <a:path w="845819" h="830580">
                  <a:moveTo>
                    <a:pt x="422909" y="0"/>
                  </a:moveTo>
                  <a:lnTo>
                    <a:pt x="373589" y="2793"/>
                  </a:lnTo>
                  <a:lnTo>
                    <a:pt x="325940" y="10967"/>
                  </a:lnTo>
                  <a:lnTo>
                    <a:pt x="280280" y="24210"/>
                  </a:lnTo>
                  <a:lnTo>
                    <a:pt x="236925" y="42209"/>
                  </a:lnTo>
                  <a:lnTo>
                    <a:pt x="196193" y="64654"/>
                  </a:lnTo>
                  <a:lnTo>
                    <a:pt x="158401" y="91233"/>
                  </a:lnTo>
                  <a:lnTo>
                    <a:pt x="123867" y="121634"/>
                  </a:lnTo>
                  <a:lnTo>
                    <a:pt x="92908" y="155545"/>
                  </a:lnTo>
                  <a:lnTo>
                    <a:pt x="65842" y="192656"/>
                  </a:lnTo>
                  <a:lnTo>
                    <a:pt x="42985" y="232654"/>
                  </a:lnTo>
                  <a:lnTo>
                    <a:pt x="24655" y="275228"/>
                  </a:lnTo>
                  <a:lnTo>
                    <a:pt x="11169" y="320066"/>
                  </a:lnTo>
                  <a:lnTo>
                    <a:pt x="2845" y="366857"/>
                  </a:lnTo>
                  <a:lnTo>
                    <a:pt x="0" y="415289"/>
                  </a:lnTo>
                  <a:lnTo>
                    <a:pt x="2845" y="463722"/>
                  </a:lnTo>
                  <a:lnTo>
                    <a:pt x="11169" y="510513"/>
                  </a:lnTo>
                  <a:lnTo>
                    <a:pt x="24655" y="555351"/>
                  </a:lnTo>
                  <a:lnTo>
                    <a:pt x="42985" y="597925"/>
                  </a:lnTo>
                  <a:lnTo>
                    <a:pt x="65842" y="637923"/>
                  </a:lnTo>
                  <a:lnTo>
                    <a:pt x="92908" y="675034"/>
                  </a:lnTo>
                  <a:lnTo>
                    <a:pt x="123867" y="708945"/>
                  </a:lnTo>
                  <a:lnTo>
                    <a:pt x="158401" y="739346"/>
                  </a:lnTo>
                  <a:lnTo>
                    <a:pt x="196193" y="765925"/>
                  </a:lnTo>
                  <a:lnTo>
                    <a:pt x="236925" y="788370"/>
                  </a:lnTo>
                  <a:lnTo>
                    <a:pt x="280280" y="806369"/>
                  </a:lnTo>
                  <a:lnTo>
                    <a:pt x="325940" y="819612"/>
                  </a:lnTo>
                  <a:lnTo>
                    <a:pt x="373589" y="827786"/>
                  </a:lnTo>
                  <a:lnTo>
                    <a:pt x="422909" y="830579"/>
                  </a:lnTo>
                  <a:lnTo>
                    <a:pt x="472230" y="827786"/>
                  </a:lnTo>
                  <a:lnTo>
                    <a:pt x="519879" y="819612"/>
                  </a:lnTo>
                  <a:lnTo>
                    <a:pt x="565539" y="806369"/>
                  </a:lnTo>
                  <a:lnTo>
                    <a:pt x="608894" y="788370"/>
                  </a:lnTo>
                  <a:lnTo>
                    <a:pt x="649626" y="765925"/>
                  </a:lnTo>
                  <a:lnTo>
                    <a:pt x="687418" y="739346"/>
                  </a:lnTo>
                  <a:lnTo>
                    <a:pt x="721952" y="708945"/>
                  </a:lnTo>
                  <a:lnTo>
                    <a:pt x="752911" y="675034"/>
                  </a:lnTo>
                  <a:lnTo>
                    <a:pt x="779977" y="637923"/>
                  </a:lnTo>
                  <a:lnTo>
                    <a:pt x="802834" y="597925"/>
                  </a:lnTo>
                  <a:lnTo>
                    <a:pt x="821164" y="555351"/>
                  </a:lnTo>
                  <a:lnTo>
                    <a:pt x="834650" y="510513"/>
                  </a:lnTo>
                  <a:lnTo>
                    <a:pt x="842974" y="463722"/>
                  </a:lnTo>
                  <a:lnTo>
                    <a:pt x="845819" y="415289"/>
                  </a:lnTo>
                  <a:lnTo>
                    <a:pt x="842974" y="366857"/>
                  </a:lnTo>
                  <a:lnTo>
                    <a:pt x="834650" y="320066"/>
                  </a:lnTo>
                  <a:lnTo>
                    <a:pt x="821164" y="275228"/>
                  </a:lnTo>
                  <a:lnTo>
                    <a:pt x="802834" y="232654"/>
                  </a:lnTo>
                  <a:lnTo>
                    <a:pt x="779977" y="192656"/>
                  </a:lnTo>
                  <a:lnTo>
                    <a:pt x="752911" y="155545"/>
                  </a:lnTo>
                  <a:lnTo>
                    <a:pt x="721952" y="121634"/>
                  </a:lnTo>
                  <a:lnTo>
                    <a:pt x="687418" y="91233"/>
                  </a:lnTo>
                  <a:lnTo>
                    <a:pt x="649626" y="64654"/>
                  </a:lnTo>
                  <a:lnTo>
                    <a:pt x="608894" y="42209"/>
                  </a:lnTo>
                  <a:lnTo>
                    <a:pt x="565539" y="24210"/>
                  </a:lnTo>
                  <a:lnTo>
                    <a:pt x="519879" y="10967"/>
                  </a:lnTo>
                  <a:lnTo>
                    <a:pt x="472230" y="2793"/>
                  </a:lnTo>
                  <a:lnTo>
                    <a:pt x="42290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40"/>
            <p:cNvSpPr/>
            <p:nvPr/>
          </p:nvSpPr>
          <p:spPr>
            <a:xfrm>
              <a:off x="273050" y="1195069"/>
              <a:ext cx="845819" cy="830580"/>
            </a:xfrm>
            <a:custGeom>
              <a:avLst/>
              <a:gdLst/>
              <a:ahLst/>
              <a:cxnLst/>
              <a:rect l="l" t="t" r="r" b="b"/>
              <a:pathLst>
                <a:path w="845819" h="830580">
                  <a:moveTo>
                    <a:pt x="0" y="415289"/>
                  </a:moveTo>
                  <a:lnTo>
                    <a:pt x="2845" y="366857"/>
                  </a:lnTo>
                  <a:lnTo>
                    <a:pt x="11169" y="320066"/>
                  </a:lnTo>
                  <a:lnTo>
                    <a:pt x="24655" y="275228"/>
                  </a:lnTo>
                  <a:lnTo>
                    <a:pt x="42985" y="232654"/>
                  </a:lnTo>
                  <a:lnTo>
                    <a:pt x="65842" y="192656"/>
                  </a:lnTo>
                  <a:lnTo>
                    <a:pt x="92908" y="155545"/>
                  </a:lnTo>
                  <a:lnTo>
                    <a:pt x="123867" y="121634"/>
                  </a:lnTo>
                  <a:lnTo>
                    <a:pt x="158401" y="91233"/>
                  </a:lnTo>
                  <a:lnTo>
                    <a:pt x="196193" y="64654"/>
                  </a:lnTo>
                  <a:lnTo>
                    <a:pt x="236925" y="42209"/>
                  </a:lnTo>
                  <a:lnTo>
                    <a:pt x="280280" y="24210"/>
                  </a:lnTo>
                  <a:lnTo>
                    <a:pt x="325940" y="10967"/>
                  </a:lnTo>
                  <a:lnTo>
                    <a:pt x="373589" y="2793"/>
                  </a:lnTo>
                  <a:lnTo>
                    <a:pt x="422909" y="0"/>
                  </a:lnTo>
                  <a:lnTo>
                    <a:pt x="472230" y="2793"/>
                  </a:lnTo>
                  <a:lnTo>
                    <a:pt x="519879" y="10967"/>
                  </a:lnTo>
                  <a:lnTo>
                    <a:pt x="565539" y="24210"/>
                  </a:lnTo>
                  <a:lnTo>
                    <a:pt x="608894" y="42209"/>
                  </a:lnTo>
                  <a:lnTo>
                    <a:pt x="649626" y="64654"/>
                  </a:lnTo>
                  <a:lnTo>
                    <a:pt x="687418" y="91233"/>
                  </a:lnTo>
                  <a:lnTo>
                    <a:pt x="721952" y="121634"/>
                  </a:lnTo>
                  <a:lnTo>
                    <a:pt x="752911" y="155545"/>
                  </a:lnTo>
                  <a:lnTo>
                    <a:pt x="779977" y="192656"/>
                  </a:lnTo>
                  <a:lnTo>
                    <a:pt x="802834" y="232654"/>
                  </a:lnTo>
                  <a:lnTo>
                    <a:pt x="821164" y="275228"/>
                  </a:lnTo>
                  <a:lnTo>
                    <a:pt x="834650" y="320066"/>
                  </a:lnTo>
                  <a:lnTo>
                    <a:pt x="842974" y="366857"/>
                  </a:lnTo>
                  <a:lnTo>
                    <a:pt x="845819" y="415289"/>
                  </a:lnTo>
                  <a:lnTo>
                    <a:pt x="842974" y="463722"/>
                  </a:lnTo>
                  <a:lnTo>
                    <a:pt x="834650" y="510513"/>
                  </a:lnTo>
                  <a:lnTo>
                    <a:pt x="821164" y="555351"/>
                  </a:lnTo>
                  <a:lnTo>
                    <a:pt x="802834" y="597925"/>
                  </a:lnTo>
                  <a:lnTo>
                    <a:pt x="779977" y="637923"/>
                  </a:lnTo>
                  <a:lnTo>
                    <a:pt x="752911" y="675034"/>
                  </a:lnTo>
                  <a:lnTo>
                    <a:pt x="721952" y="708945"/>
                  </a:lnTo>
                  <a:lnTo>
                    <a:pt x="687418" y="739346"/>
                  </a:lnTo>
                  <a:lnTo>
                    <a:pt x="649626" y="765925"/>
                  </a:lnTo>
                  <a:lnTo>
                    <a:pt x="608894" y="788370"/>
                  </a:lnTo>
                  <a:lnTo>
                    <a:pt x="565539" y="806369"/>
                  </a:lnTo>
                  <a:lnTo>
                    <a:pt x="519879" y="819612"/>
                  </a:lnTo>
                  <a:lnTo>
                    <a:pt x="472230" y="827786"/>
                  </a:lnTo>
                  <a:lnTo>
                    <a:pt x="422909" y="830579"/>
                  </a:lnTo>
                  <a:lnTo>
                    <a:pt x="373589" y="827786"/>
                  </a:lnTo>
                  <a:lnTo>
                    <a:pt x="325940" y="819612"/>
                  </a:lnTo>
                  <a:lnTo>
                    <a:pt x="280280" y="806369"/>
                  </a:lnTo>
                  <a:lnTo>
                    <a:pt x="236925" y="788370"/>
                  </a:lnTo>
                  <a:lnTo>
                    <a:pt x="196193" y="765925"/>
                  </a:lnTo>
                  <a:lnTo>
                    <a:pt x="158401" y="739346"/>
                  </a:lnTo>
                  <a:lnTo>
                    <a:pt x="123867" y="708945"/>
                  </a:lnTo>
                  <a:lnTo>
                    <a:pt x="92908" y="675034"/>
                  </a:lnTo>
                  <a:lnTo>
                    <a:pt x="65842" y="637923"/>
                  </a:lnTo>
                  <a:lnTo>
                    <a:pt x="42985" y="597925"/>
                  </a:lnTo>
                  <a:lnTo>
                    <a:pt x="24655" y="555351"/>
                  </a:lnTo>
                  <a:lnTo>
                    <a:pt x="11169" y="510513"/>
                  </a:lnTo>
                  <a:lnTo>
                    <a:pt x="2845" y="463722"/>
                  </a:lnTo>
                  <a:lnTo>
                    <a:pt x="0" y="415289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710" y="1296669"/>
              <a:ext cx="685800" cy="6273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8" name="object 42"/>
            <p:cNvSpPr/>
            <p:nvPr/>
          </p:nvSpPr>
          <p:spPr>
            <a:xfrm>
              <a:off x="346710" y="1296669"/>
              <a:ext cx="685800" cy="627380"/>
            </a:xfrm>
            <a:custGeom>
              <a:avLst/>
              <a:gdLst/>
              <a:ahLst/>
              <a:cxnLst/>
              <a:rect l="l" t="t" r="r" b="b"/>
              <a:pathLst>
                <a:path w="685800" h="627380">
                  <a:moveTo>
                    <a:pt x="0" y="313689"/>
                  </a:moveTo>
                  <a:lnTo>
                    <a:pt x="3717" y="267339"/>
                  </a:lnTo>
                  <a:lnTo>
                    <a:pt x="14517" y="223098"/>
                  </a:lnTo>
                  <a:lnTo>
                    <a:pt x="31869" y="181454"/>
                  </a:lnTo>
                  <a:lnTo>
                    <a:pt x="55242" y="142890"/>
                  </a:lnTo>
                  <a:lnTo>
                    <a:pt x="84106" y="107893"/>
                  </a:lnTo>
                  <a:lnTo>
                    <a:pt x="117930" y="76949"/>
                  </a:lnTo>
                  <a:lnTo>
                    <a:pt x="156185" y="50541"/>
                  </a:lnTo>
                  <a:lnTo>
                    <a:pt x="198340" y="29158"/>
                  </a:lnTo>
                  <a:lnTo>
                    <a:pt x="243864" y="13282"/>
                  </a:lnTo>
                  <a:lnTo>
                    <a:pt x="292227" y="3401"/>
                  </a:lnTo>
                  <a:lnTo>
                    <a:pt x="342899" y="0"/>
                  </a:lnTo>
                  <a:lnTo>
                    <a:pt x="393572" y="3401"/>
                  </a:lnTo>
                  <a:lnTo>
                    <a:pt x="441935" y="13282"/>
                  </a:lnTo>
                  <a:lnTo>
                    <a:pt x="487459" y="29158"/>
                  </a:lnTo>
                  <a:lnTo>
                    <a:pt x="529614" y="50541"/>
                  </a:lnTo>
                  <a:lnTo>
                    <a:pt x="567869" y="76949"/>
                  </a:lnTo>
                  <a:lnTo>
                    <a:pt x="601693" y="107893"/>
                  </a:lnTo>
                  <a:lnTo>
                    <a:pt x="630557" y="142890"/>
                  </a:lnTo>
                  <a:lnTo>
                    <a:pt x="653930" y="181454"/>
                  </a:lnTo>
                  <a:lnTo>
                    <a:pt x="671282" y="223098"/>
                  </a:lnTo>
                  <a:lnTo>
                    <a:pt x="682082" y="267339"/>
                  </a:lnTo>
                  <a:lnTo>
                    <a:pt x="685800" y="313689"/>
                  </a:lnTo>
                  <a:lnTo>
                    <a:pt x="682082" y="360040"/>
                  </a:lnTo>
                  <a:lnTo>
                    <a:pt x="671282" y="404281"/>
                  </a:lnTo>
                  <a:lnTo>
                    <a:pt x="653930" y="445925"/>
                  </a:lnTo>
                  <a:lnTo>
                    <a:pt x="630557" y="484489"/>
                  </a:lnTo>
                  <a:lnTo>
                    <a:pt x="601693" y="519486"/>
                  </a:lnTo>
                  <a:lnTo>
                    <a:pt x="567869" y="550430"/>
                  </a:lnTo>
                  <a:lnTo>
                    <a:pt x="529614" y="576838"/>
                  </a:lnTo>
                  <a:lnTo>
                    <a:pt x="487459" y="598221"/>
                  </a:lnTo>
                  <a:lnTo>
                    <a:pt x="441935" y="614097"/>
                  </a:lnTo>
                  <a:lnTo>
                    <a:pt x="393572" y="623978"/>
                  </a:lnTo>
                  <a:lnTo>
                    <a:pt x="342899" y="627379"/>
                  </a:lnTo>
                  <a:lnTo>
                    <a:pt x="292227" y="623978"/>
                  </a:lnTo>
                  <a:lnTo>
                    <a:pt x="243864" y="614097"/>
                  </a:lnTo>
                  <a:lnTo>
                    <a:pt x="198340" y="598221"/>
                  </a:lnTo>
                  <a:lnTo>
                    <a:pt x="156185" y="576838"/>
                  </a:lnTo>
                  <a:lnTo>
                    <a:pt x="117930" y="550430"/>
                  </a:lnTo>
                  <a:lnTo>
                    <a:pt x="84106" y="519486"/>
                  </a:lnTo>
                  <a:lnTo>
                    <a:pt x="55242" y="484489"/>
                  </a:lnTo>
                  <a:lnTo>
                    <a:pt x="31869" y="445925"/>
                  </a:lnTo>
                  <a:lnTo>
                    <a:pt x="14517" y="404281"/>
                  </a:lnTo>
                  <a:lnTo>
                    <a:pt x="3717" y="360040"/>
                  </a:lnTo>
                  <a:lnTo>
                    <a:pt x="0" y="313689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8" t="23829" r="7091" b="13494"/>
          <a:stretch/>
        </p:blipFill>
        <p:spPr bwMode="auto">
          <a:xfrm>
            <a:off x="82165" y="1048871"/>
            <a:ext cx="8956100" cy="3809686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9" name="object 3"/>
          <p:cNvGrpSpPr/>
          <p:nvPr/>
        </p:nvGrpSpPr>
        <p:grpSpPr>
          <a:xfrm>
            <a:off x="33130" y="33618"/>
            <a:ext cx="8702888" cy="1795946"/>
            <a:chOff x="-1460158" y="680302"/>
            <a:chExt cx="12246788" cy="2394593"/>
          </a:xfrm>
        </p:grpSpPr>
        <p:sp>
          <p:nvSpPr>
            <p:cNvPr id="40" name="object 4"/>
            <p:cNvSpPr/>
            <p:nvPr/>
          </p:nvSpPr>
          <p:spPr>
            <a:xfrm>
              <a:off x="-1460158" y="1829277"/>
              <a:ext cx="1857375" cy="1245618"/>
            </a:xfrm>
            <a:custGeom>
              <a:avLst/>
              <a:gdLst/>
              <a:ahLst/>
              <a:cxnLst/>
              <a:rect l="l" t="t" r="r" b="b"/>
              <a:pathLst>
                <a:path w="1857375">
                  <a:moveTo>
                    <a:pt x="0" y="0"/>
                  </a:moveTo>
                  <a:lnTo>
                    <a:pt x="1857375" y="0"/>
                  </a:lnTo>
                </a:path>
              </a:pathLst>
            </a:custGeom>
            <a:ln w="76200">
              <a:solidFill>
                <a:srgbClr val="0071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5"/>
            <p:cNvSpPr/>
            <p:nvPr/>
          </p:nvSpPr>
          <p:spPr>
            <a:xfrm>
              <a:off x="72910" y="680302"/>
              <a:ext cx="10713720" cy="1348740"/>
            </a:xfrm>
            <a:custGeom>
              <a:avLst/>
              <a:gdLst/>
              <a:ahLst/>
              <a:cxnLst/>
              <a:rect l="l" t="t" r="r" b="b"/>
              <a:pathLst>
                <a:path w="10713720" h="1348739">
                  <a:moveTo>
                    <a:pt x="0" y="0"/>
                  </a:moveTo>
                  <a:lnTo>
                    <a:pt x="10713719" y="0"/>
                  </a:lnTo>
                  <a:lnTo>
                    <a:pt x="10713719" y="876426"/>
                  </a:lnTo>
                  <a:lnTo>
                    <a:pt x="5525389" y="876426"/>
                  </a:lnTo>
                  <a:lnTo>
                    <a:pt x="5525389" y="1011554"/>
                  </a:lnTo>
                  <a:lnTo>
                    <a:pt x="5694045" y="1011554"/>
                  </a:lnTo>
                  <a:lnTo>
                    <a:pt x="5356860" y="1348739"/>
                  </a:lnTo>
                  <a:lnTo>
                    <a:pt x="5019675" y="1011554"/>
                  </a:lnTo>
                  <a:lnTo>
                    <a:pt x="5188331" y="1011554"/>
                  </a:lnTo>
                  <a:lnTo>
                    <a:pt x="5188331" y="876426"/>
                  </a:lnTo>
                  <a:lnTo>
                    <a:pt x="0" y="876426"/>
                  </a:lnTo>
                  <a:lnTo>
                    <a:pt x="0" y="0"/>
                  </a:lnTo>
                  <a:close/>
                </a:path>
              </a:pathLst>
            </a:custGeom>
            <a:ln w="27940">
              <a:solidFill>
                <a:srgbClr val="2E549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Овал 1"/>
          <p:cNvSpPr/>
          <p:nvPr/>
        </p:nvSpPr>
        <p:spPr>
          <a:xfrm>
            <a:off x="5410200" y="4324350"/>
            <a:ext cx="1676400" cy="3810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13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02326" y="4854416"/>
            <a:ext cx="186690" cy="2019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200" spc="-11" dirty="0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3000" y="3578304"/>
            <a:ext cx="1844040" cy="29384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11" dirty="0">
                <a:solidFill>
                  <a:srgbClr val="FFFFFF"/>
                </a:solidFill>
                <a:latin typeface="Microsoft Sans Serif"/>
                <a:cs typeface="Microsoft Sans Serif"/>
              </a:rPr>
              <a:t>Самоуправление</a:t>
            </a:r>
            <a:endParaRPr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409509" y="4734163"/>
            <a:ext cx="1876425" cy="2933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4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Профориентация</a:t>
            </a:r>
            <a:endParaRPr dirty="0">
              <a:latin typeface="Microsoft Sans Serif"/>
              <a:cs typeface="Microsoft Sans Serif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234330" y="78979"/>
            <a:ext cx="7223870" cy="3676650"/>
            <a:chOff x="1510030" y="1240789"/>
            <a:chExt cx="8191500" cy="4902200"/>
          </a:xfrm>
        </p:grpSpPr>
        <p:sp>
          <p:nvSpPr>
            <p:cNvPr id="76" name="object 76"/>
            <p:cNvSpPr/>
            <p:nvPr/>
          </p:nvSpPr>
          <p:spPr>
            <a:xfrm>
              <a:off x="5576569" y="5652769"/>
              <a:ext cx="490220" cy="490220"/>
            </a:xfrm>
            <a:custGeom>
              <a:avLst/>
              <a:gdLst/>
              <a:ahLst/>
              <a:cxnLst/>
              <a:rect l="l" t="t" r="r" b="b"/>
              <a:pathLst>
                <a:path w="490220" h="490220">
                  <a:moveTo>
                    <a:pt x="0" y="245109"/>
                  </a:moveTo>
                  <a:lnTo>
                    <a:pt x="4979" y="195712"/>
                  </a:lnTo>
                  <a:lnTo>
                    <a:pt x="19260" y="149702"/>
                  </a:lnTo>
                  <a:lnTo>
                    <a:pt x="41857" y="108067"/>
                  </a:lnTo>
                  <a:lnTo>
                    <a:pt x="71786" y="71791"/>
                  </a:lnTo>
                  <a:lnTo>
                    <a:pt x="108061" y="41861"/>
                  </a:lnTo>
                  <a:lnTo>
                    <a:pt x="149697" y="19262"/>
                  </a:lnTo>
                  <a:lnTo>
                    <a:pt x="195708" y="4979"/>
                  </a:lnTo>
                  <a:lnTo>
                    <a:pt x="245109" y="0"/>
                  </a:lnTo>
                  <a:lnTo>
                    <a:pt x="294511" y="4979"/>
                  </a:lnTo>
                  <a:lnTo>
                    <a:pt x="340522" y="19262"/>
                  </a:lnTo>
                  <a:lnTo>
                    <a:pt x="382158" y="41861"/>
                  </a:lnTo>
                  <a:lnTo>
                    <a:pt x="418433" y="71791"/>
                  </a:lnTo>
                  <a:lnTo>
                    <a:pt x="448362" y="108067"/>
                  </a:lnTo>
                  <a:lnTo>
                    <a:pt x="470959" y="149702"/>
                  </a:lnTo>
                  <a:lnTo>
                    <a:pt x="485240" y="195712"/>
                  </a:lnTo>
                  <a:lnTo>
                    <a:pt x="490219" y="245109"/>
                  </a:lnTo>
                  <a:lnTo>
                    <a:pt x="485240" y="294507"/>
                  </a:lnTo>
                  <a:lnTo>
                    <a:pt x="470959" y="340517"/>
                  </a:lnTo>
                  <a:lnTo>
                    <a:pt x="448362" y="382152"/>
                  </a:lnTo>
                  <a:lnTo>
                    <a:pt x="418433" y="418428"/>
                  </a:lnTo>
                  <a:lnTo>
                    <a:pt x="382158" y="448358"/>
                  </a:lnTo>
                  <a:lnTo>
                    <a:pt x="340522" y="470957"/>
                  </a:lnTo>
                  <a:lnTo>
                    <a:pt x="294511" y="485240"/>
                  </a:lnTo>
                  <a:lnTo>
                    <a:pt x="245109" y="490219"/>
                  </a:lnTo>
                  <a:lnTo>
                    <a:pt x="195708" y="485240"/>
                  </a:lnTo>
                  <a:lnTo>
                    <a:pt x="149697" y="470957"/>
                  </a:lnTo>
                  <a:lnTo>
                    <a:pt x="108061" y="448358"/>
                  </a:lnTo>
                  <a:lnTo>
                    <a:pt x="71786" y="418428"/>
                  </a:lnTo>
                  <a:lnTo>
                    <a:pt x="41857" y="382152"/>
                  </a:lnTo>
                  <a:lnTo>
                    <a:pt x="19260" y="340517"/>
                  </a:lnTo>
                  <a:lnTo>
                    <a:pt x="4979" y="294507"/>
                  </a:lnTo>
                  <a:lnTo>
                    <a:pt x="0" y="24510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510030" y="1240789"/>
              <a:ext cx="8191500" cy="932180"/>
            </a:xfrm>
            <a:custGeom>
              <a:avLst/>
              <a:gdLst/>
              <a:ahLst/>
              <a:cxnLst/>
              <a:rect l="l" t="t" r="r" b="b"/>
              <a:pathLst>
                <a:path w="8191500" h="932180">
                  <a:moveTo>
                    <a:pt x="0" y="0"/>
                  </a:moveTo>
                  <a:lnTo>
                    <a:pt x="8191500" y="0"/>
                  </a:lnTo>
                  <a:lnTo>
                    <a:pt x="8191500" y="605663"/>
                  </a:lnTo>
                  <a:lnTo>
                    <a:pt x="4212208" y="605663"/>
                  </a:lnTo>
                  <a:lnTo>
                    <a:pt x="4212208" y="699135"/>
                  </a:lnTo>
                  <a:lnTo>
                    <a:pt x="4328795" y="699135"/>
                  </a:lnTo>
                  <a:lnTo>
                    <a:pt x="4095750" y="932180"/>
                  </a:lnTo>
                  <a:lnTo>
                    <a:pt x="3862704" y="699135"/>
                  </a:lnTo>
                  <a:lnTo>
                    <a:pt x="3979291" y="699135"/>
                  </a:lnTo>
                  <a:lnTo>
                    <a:pt x="3979291" y="605663"/>
                  </a:lnTo>
                  <a:lnTo>
                    <a:pt x="0" y="605663"/>
                  </a:lnTo>
                  <a:lnTo>
                    <a:pt x="0" y="0"/>
                  </a:lnTo>
                  <a:close/>
                </a:path>
              </a:pathLst>
            </a:custGeom>
            <a:ln w="27940">
              <a:solidFill>
                <a:srgbClr val="2E549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1397269" y="113326"/>
            <a:ext cx="6908531" cy="22506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1400" b="1" spc="-4" dirty="0" smtClean="0">
                <a:solidFill>
                  <a:srgbClr val="1B3181"/>
                </a:solidFill>
                <a:latin typeface="Georgia" panose="02040502050405020303" pitchFamily="18" charset="0"/>
                <a:cs typeface="Arial"/>
              </a:rPr>
              <a:t>ЛИЧНОСТНЫЕ РЕЗУЛЬТАТЫ И НАПРАВЛЕНИЯ ВОСПИТАНИЯ</a:t>
            </a:r>
            <a:endParaRPr sz="14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917032"/>
            <a:ext cx="4629815" cy="422646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5271FF"/>
                </a:solidFill>
              </a:ln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4571183" y="890565"/>
            <a:ext cx="4629815" cy="42264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5271FF"/>
                </a:solidFill>
              </a:ln>
            </a:endParaRPr>
          </a:p>
        </p:txBody>
      </p:sp>
      <p:sp>
        <p:nvSpPr>
          <p:cNvPr id="116" name="Пятиугольник 115"/>
          <p:cNvSpPr/>
          <p:nvPr/>
        </p:nvSpPr>
        <p:spPr>
          <a:xfrm flipH="1">
            <a:off x="938962" y="585765"/>
            <a:ext cx="2947237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spc="-4" dirty="0">
                <a:solidFill>
                  <a:schemeClr val="bg1"/>
                </a:solidFill>
                <a:latin typeface="Georgia" panose="02040502050405020303" pitchFamily="18" charset="0"/>
                <a:cs typeface="Arial"/>
              </a:rPr>
              <a:t>ЛИЧНОСТНЫЕ РЕЗУЛЬТАТЫ </a:t>
            </a:r>
            <a:endParaRPr lang="ru-RU" sz="105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18" name="Пятиугольник 117"/>
          <p:cNvSpPr/>
          <p:nvPr/>
        </p:nvSpPr>
        <p:spPr>
          <a:xfrm flipH="1">
            <a:off x="5183841" y="575698"/>
            <a:ext cx="2947237" cy="3048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spc="-4" dirty="0" smtClean="0">
              <a:solidFill>
                <a:srgbClr val="1B3181"/>
              </a:solidFill>
              <a:latin typeface="Georgia" panose="02040502050405020303" pitchFamily="18" charset="0"/>
              <a:cs typeface="Arial"/>
            </a:endParaRPr>
          </a:p>
          <a:p>
            <a:pPr algn="ctr"/>
            <a:r>
              <a:rPr lang="ru-RU" sz="1050" b="1" spc="-4" dirty="0" smtClean="0">
                <a:solidFill>
                  <a:schemeClr val="bg1"/>
                </a:solidFill>
                <a:latin typeface="Georgia" panose="02040502050405020303" pitchFamily="18" charset="0"/>
                <a:cs typeface="Arial"/>
              </a:rPr>
              <a:t>НАПРАВЛЕНИЯ </a:t>
            </a:r>
            <a:r>
              <a:rPr lang="ru-RU" sz="1050" b="1" spc="-4" dirty="0">
                <a:solidFill>
                  <a:schemeClr val="bg1"/>
                </a:solidFill>
                <a:latin typeface="Georgia" panose="02040502050405020303" pitchFamily="18" charset="0"/>
                <a:cs typeface="Arial"/>
              </a:rPr>
              <a:t>ВОСПИТАНИЯ</a:t>
            </a:r>
            <a:endParaRPr lang="ru-RU" sz="1050" dirty="0">
              <a:solidFill>
                <a:schemeClr val="bg1"/>
              </a:solidFill>
              <a:latin typeface="Georgia" panose="02040502050405020303" pitchFamily="18" charset="0"/>
              <a:cs typeface="Arial"/>
            </a:endParaRPr>
          </a:p>
          <a:p>
            <a:pPr algn="ctr"/>
            <a:endParaRPr lang="ru-RU" sz="12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20" name="Пятиугольник 119"/>
          <p:cNvSpPr/>
          <p:nvPr/>
        </p:nvSpPr>
        <p:spPr>
          <a:xfrm flipH="1">
            <a:off x="292327" y="997804"/>
            <a:ext cx="3981005" cy="54348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algn="just"/>
            <a:r>
              <a:rPr lang="ru-RU" sz="1400" b="1" dirty="0" smtClean="0">
                <a:latin typeface="Georgia" panose="02040502050405020303" pitchFamily="18" charset="0"/>
              </a:rPr>
              <a:t>-осознание </a:t>
            </a:r>
            <a:r>
              <a:rPr lang="ru-RU" sz="1400" b="1" dirty="0">
                <a:latin typeface="Georgia" panose="02040502050405020303" pitchFamily="18" charset="0"/>
              </a:rPr>
              <a:t>российской гражданской </a:t>
            </a:r>
            <a:r>
              <a:rPr lang="ru-RU" sz="1400" b="1" dirty="0" smtClean="0">
                <a:latin typeface="Georgia" panose="02040502050405020303" pitchFamily="18" charset="0"/>
              </a:rPr>
              <a:t>идентичности</a:t>
            </a:r>
            <a:endParaRPr lang="ru-RU" sz="1400" b="1" dirty="0">
              <a:latin typeface="Georgia" panose="02040502050405020303" pitchFamily="18" charset="0"/>
            </a:endParaRPr>
          </a:p>
        </p:txBody>
      </p:sp>
      <p:sp>
        <p:nvSpPr>
          <p:cNvPr id="139" name="Пятиугольник 138"/>
          <p:cNvSpPr/>
          <p:nvPr/>
        </p:nvSpPr>
        <p:spPr>
          <a:xfrm flipH="1">
            <a:off x="4749208" y="964747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1. ГРАЖДАНСКОЕ ВОСПИТАНИЕ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0" name="Пятиугольник 139"/>
          <p:cNvSpPr/>
          <p:nvPr/>
        </p:nvSpPr>
        <p:spPr>
          <a:xfrm flipH="1">
            <a:off x="4749208" y="1428750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2</a:t>
            </a:r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ПАТРИОТИЧЕСКОЕ ВОСПИТАНИЕ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1" name="Пятиугольник 140"/>
          <p:cNvSpPr/>
          <p:nvPr/>
        </p:nvSpPr>
        <p:spPr>
          <a:xfrm flipH="1">
            <a:off x="4749205" y="1918927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3. ДУХОВНО-НРАВСТВЕННОЕ ВОСПИТАНИЕ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2" name="Пятиугольник 141"/>
          <p:cNvSpPr/>
          <p:nvPr/>
        </p:nvSpPr>
        <p:spPr>
          <a:xfrm flipH="1">
            <a:off x="4749208" y="2419350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4</a:t>
            </a:r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ЭСТЕТИЧЕСКОЕ ВОСПИТАНИЕ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3" name="Пятиугольник 142"/>
          <p:cNvSpPr/>
          <p:nvPr/>
        </p:nvSpPr>
        <p:spPr>
          <a:xfrm flipH="1">
            <a:off x="4749206" y="2952750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5. ФИЗИЧЕСКОЕ ВОСПИТАНИЕ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4" name="Пятиугольник 143"/>
          <p:cNvSpPr/>
          <p:nvPr/>
        </p:nvSpPr>
        <p:spPr>
          <a:xfrm flipH="1">
            <a:off x="4769378" y="3516971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6</a:t>
            </a:r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ТРУДОВОЕ ВОСПИТАНИЕ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5" name="Пятиугольник 144"/>
          <p:cNvSpPr/>
          <p:nvPr/>
        </p:nvSpPr>
        <p:spPr>
          <a:xfrm flipH="1">
            <a:off x="4793416" y="4019550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7. ЭКОЛОГИЧЕСКОЕ ВОСПИТАНИЕ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6" name="Пятиугольник 145"/>
          <p:cNvSpPr/>
          <p:nvPr/>
        </p:nvSpPr>
        <p:spPr>
          <a:xfrm flipH="1">
            <a:off x="4812390" y="4549616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8.ЦЕННОСТЬ НАУЧНОГО ПОЗНАНИЯ</a:t>
            </a:r>
            <a:r>
              <a:rPr lang="ru-RU" sz="1100" b="1" dirty="0" smtClean="0">
                <a:latin typeface="Georgia" panose="02040502050405020303" pitchFamily="18" charset="0"/>
              </a:rPr>
              <a:t>»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96040" y="33463"/>
            <a:ext cx="811443" cy="790165"/>
            <a:chOff x="266700" y="1188719"/>
            <a:chExt cx="858519" cy="843280"/>
          </a:xfrm>
        </p:grpSpPr>
        <p:sp>
          <p:nvSpPr>
            <p:cNvPr id="39" name="object 39"/>
            <p:cNvSpPr/>
            <p:nvPr/>
          </p:nvSpPr>
          <p:spPr>
            <a:xfrm>
              <a:off x="273050" y="1195069"/>
              <a:ext cx="845819" cy="830580"/>
            </a:xfrm>
            <a:custGeom>
              <a:avLst/>
              <a:gdLst/>
              <a:ahLst/>
              <a:cxnLst/>
              <a:rect l="l" t="t" r="r" b="b"/>
              <a:pathLst>
                <a:path w="845819" h="830580">
                  <a:moveTo>
                    <a:pt x="422909" y="0"/>
                  </a:moveTo>
                  <a:lnTo>
                    <a:pt x="373589" y="2793"/>
                  </a:lnTo>
                  <a:lnTo>
                    <a:pt x="325940" y="10967"/>
                  </a:lnTo>
                  <a:lnTo>
                    <a:pt x="280280" y="24210"/>
                  </a:lnTo>
                  <a:lnTo>
                    <a:pt x="236925" y="42209"/>
                  </a:lnTo>
                  <a:lnTo>
                    <a:pt x="196193" y="64654"/>
                  </a:lnTo>
                  <a:lnTo>
                    <a:pt x="158401" y="91233"/>
                  </a:lnTo>
                  <a:lnTo>
                    <a:pt x="123867" y="121634"/>
                  </a:lnTo>
                  <a:lnTo>
                    <a:pt x="92908" y="155545"/>
                  </a:lnTo>
                  <a:lnTo>
                    <a:pt x="65842" y="192656"/>
                  </a:lnTo>
                  <a:lnTo>
                    <a:pt x="42985" y="232654"/>
                  </a:lnTo>
                  <a:lnTo>
                    <a:pt x="24655" y="275228"/>
                  </a:lnTo>
                  <a:lnTo>
                    <a:pt x="11169" y="320066"/>
                  </a:lnTo>
                  <a:lnTo>
                    <a:pt x="2845" y="366857"/>
                  </a:lnTo>
                  <a:lnTo>
                    <a:pt x="0" y="415289"/>
                  </a:lnTo>
                  <a:lnTo>
                    <a:pt x="2845" y="463722"/>
                  </a:lnTo>
                  <a:lnTo>
                    <a:pt x="11169" y="510513"/>
                  </a:lnTo>
                  <a:lnTo>
                    <a:pt x="24655" y="555351"/>
                  </a:lnTo>
                  <a:lnTo>
                    <a:pt x="42985" y="597925"/>
                  </a:lnTo>
                  <a:lnTo>
                    <a:pt x="65842" y="637923"/>
                  </a:lnTo>
                  <a:lnTo>
                    <a:pt x="92908" y="675034"/>
                  </a:lnTo>
                  <a:lnTo>
                    <a:pt x="123867" y="708945"/>
                  </a:lnTo>
                  <a:lnTo>
                    <a:pt x="158401" y="739346"/>
                  </a:lnTo>
                  <a:lnTo>
                    <a:pt x="196193" y="765925"/>
                  </a:lnTo>
                  <a:lnTo>
                    <a:pt x="236925" y="788370"/>
                  </a:lnTo>
                  <a:lnTo>
                    <a:pt x="280280" y="806369"/>
                  </a:lnTo>
                  <a:lnTo>
                    <a:pt x="325940" y="819612"/>
                  </a:lnTo>
                  <a:lnTo>
                    <a:pt x="373589" y="827786"/>
                  </a:lnTo>
                  <a:lnTo>
                    <a:pt x="422909" y="830579"/>
                  </a:lnTo>
                  <a:lnTo>
                    <a:pt x="472230" y="827786"/>
                  </a:lnTo>
                  <a:lnTo>
                    <a:pt x="519879" y="819612"/>
                  </a:lnTo>
                  <a:lnTo>
                    <a:pt x="565539" y="806369"/>
                  </a:lnTo>
                  <a:lnTo>
                    <a:pt x="608894" y="788370"/>
                  </a:lnTo>
                  <a:lnTo>
                    <a:pt x="649626" y="765925"/>
                  </a:lnTo>
                  <a:lnTo>
                    <a:pt x="687418" y="739346"/>
                  </a:lnTo>
                  <a:lnTo>
                    <a:pt x="721952" y="708945"/>
                  </a:lnTo>
                  <a:lnTo>
                    <a:pt x="752911" y="675034"/>
                  </a:lnTo>
                  <a:lnTo>
                    <a:pt x="779977" y="637923"/>
                  </a:lnTo>
                  <a:lnTo>
                    <a:pt x="802834" y="597925"/>
                  </a:lnTo>
                  <a:lnTo>
                    <a:pt x="821164" y="555351"/>
                  </a:lnTo>
                  <a:lnTo>
                    <a:pt x="834650" y="510513"/>
                  </a:lnTo>
                  <a:lnTo>
                    <a:pt x="842974" y="463722"/>
                  </a:lnTo>
                  <a:lnTo>
                    <a:pt x="845819" y="415289"/>
                  </a:lnTo>
                  <a:lnTo>
                    <a:pt x="842974" y="366857"/>
                  </a:lnTo>
                  <a:lnTo>
                    <a:pt x="834650" y="320066"/>
                  </a:lnTo>
                  <a:lnTo>
                    <a:pt x="821164" y="275228"/>
                  </a:lnTo>
                  <a:lnTo>
                    <a:pt x="802834" y="232654"/>
                  </a:lnTo>
                  <a:lnTo>
                    <a:pt x="779977" y="192656"/>
                  </a:lnTo>
                  <a:lnTo>
                    <a:pt x="752911" y="155545"/>
                  </a:lnTo>
                  <a:lnTo>
                    <a:pt x="721952" y="121634"/>
                  </a:lnTo>
                  <a:lnTo>
                    <a:pt x="687418" y="91233"/>
                  </a:lnTo>
                  <a:lnTo>
                    <a:pt x="649626" y="64654"/>
                  </a:lnTo>
                  <a:lnTo>
                    <a:pt x="608894" y="42209"/>
                  </a:lnTo>
                  <a:lnTo>
                    <a:pt x="565539" y="24210"/>
                  </a:lnTo>
                  <a:lnTo>
                    <a:pt x="519879" y="10967"/>
                  </a:lnTo>
                  <a:lnTo>
                    <a:pt x="472230" y="2793"/>
                  </a:lnTo>
                  <a:lnTo>
                    <a:pt x="42290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3050" y="1195069"/>
              <a:ext cx="845819" cy="830580"/>
            </a:xfrm>
            <a:custGeom>
              <a:avLst/>
              <a:gdLst/>
              <a:ahLst/>
              <a:cxnLst/>
              <a:rect l="l" t="t" r="r" b="b"/>
              <a:pathLst>
                <a:path w="845819" h="830580">
                  <a:moveTo>
                    <a:pt x="0" y="415289"/>
                  </a:moveTo>
                  <a:lnTo>
                    <a:pt x="2845" y="366857"/>
                  </a:lnTo>
                  <a:lnTo>
                    <a:pt x="11169" y="320066"/>
                  </a:lnTo>
                  <a:lnTo>
                    <a:pt x="24655" y="275228"/>
                  </a:lnTo>
                  <a:lnTo>
                    <a:pt x="42985" y="232654"/>
                  </a:lnTo>
                  <a:lnTo>
                    <a:pt x="65842" y="192656"/>
                  </a:lnTo>
                  <a:lnTo>
                    <a:pt x="92908" y="155545"/>
                  </a:lnTo>
                  <a:lnTo>
                    <a:pt x="123867" y="121634"/>
                  </a:lnTo>
                  <a:lnTo>
                    <a:pt x="158401" y="91233"/>
                  </a:lnTo>
                  <a:lnTo>
                    <a:pt x="196193" y="64654"/>
                  </a:lnTo>
                  <a:lnTo>
                    <a:pt x="236925" y="42209"/>
                  </a:lnTo>
                  <a:lnTo>
                    <a:pt x="280280" y="24210"/>
                  </a:lnTo>
                  <a:lnTo>
                    <a:pt x="325940" y="10967"/>
                  </a:lnTo>
                  <a:lnTo>
                    <a:pt x="373589" y="2793"/>
                  </a:lnTo>
                  <a:lnTo>
                    <a:pt x="422909" y="0"/>
                  </a:lnTo>
                  <a:lnTo>
                    <a:pt x="472230" y="2793"/>
                  </a:lnTo>
                  <a:lnTo>
                    <a:pt x="519879" y="10967"/>
                  </a:lnTo>
                  <a:lnTo>
                    <a:pt x="565539" y="24210"/>
                  </a:lnTo>
                  <a:lnTo>
                    <a:pt x="608894" y="42209"/>
                  </a:lnTo>
                  <a:lnTo>
                    <a:pt x="649626" y="64654"/>
                  </a:lnTo>
                  <a:lnTo>
                    <a:pt x="687418" y="91233"/>
                  </a:lnTo>
                  <a:lnTo>
                    <a:pt x="721952" y="121634"/>
                  </a:lnTo>
                  <a:lnTo>
                    <a:pt x="752911" y="155545"/>
                  </a:lnTo>
                  <a:lnTo>
                    <a:pt x="779977" y="192656"/>
                  </a:lnTo>
                  <a:lnTo>
                    <a:pt x="802834" y="232654"/>
                  </a:lnTo>
                  <a:lnTo>
                    <a:pt x="821164" y="275228"/>
                  </a:lnTo>
                  <a:lnTo>
                    <a:pt x="834650" y="320066"/>
                  </a:lnTo>
                  <a:lnTo>
                    <a:pt x="842974" y="366857"/>
                  </a:lnTo>
                  <a:lnTo>
                    <a:pt x="845819" y="415289"/>
                  </a:lnTo>
                  <a:lnTo>
                    <a:pt x="842974" y="463722"/>
                  </a:lnTo>
                  <a:lnTo>
                    <a:pt x="834650" y="510513"/>
                  </a:lnTo>
                  <a:lnTo>
                    <a:pt x="821164" y="555351"/>
                  </a:lnTo>
                  <a:lnTo>
                    <a:pt x="802834" y="597925"/>
                  </a:lnTo>
                  <a:lnTo>
                    <a:pt x="779977" y="637923"/>
                  </a:lnTo>
                  <a:lnTo>
                    <a:pt x="752911" y="675034"/>
                  </a:lnTo>
                  <a:lnTo>
                    <a:pt x="721952" y="708945"/>
                  </a:lnTo>
                  <a:lnTo>
                    <a:pt x="687418" y="739346"/>
                  </a:lnTo>
                  <a:lnTo>
                    <a:pt x="649626" y="765925"/>
                  </a:lnTo>
                  <a:lnTo>
                    <a:pt x="608894" y="788370"/>
                  </a:lnTo>
                  <a:lnTo>
                    <a:pt x="565539" y="806369"/>
                  </a:lnTo>
                  <a:lnTo>
                    <a:pt x="519879" y="819612"/>
                  </a:lnTo>
                  <a:lnTo>
                    <a:pt x="472230" y="827786"/>
                  </a:lnTo>
                  <a:lnTo>
                    <a:pt x="422909" y="830579"/>
                  </a:lnTo>
                  <a:lnTo>
                    <a:pt x="373589" y="827786"/>
                  </a:lnTo>
                  <a:lnTo>
                    <a:pt x="325940" y="819612"/>
                  </a:lnTo>
                  <a:lnTo>
                    <a:pt x="280280" y="806369"/>
                  </a:lnTo>
                  <a:lnTo>
                    <a:pt x="236925" y="788370"/>
                  </a:lnTo>
                  <a:lnTo>
                    <a:pt x="196193" y="765925"/>
                  </a:lnTo>
                  <a:lnTo>
                    <a:pt x="158401" y="739346"/>
                  </a:lnTo>
                  <a:lnTo>
                    <a:pt x="123867" y="708945"/>
                  </a:lnTo>
                  <a:lnTo>
                    <a:pt x="92908" y="675034"/>
                  </a:lnTo>
                  <a:lnTo>
                    <a:pt x="65842" y="637923"/>
                  </a:lnTo>
                  <a:lnTo>
                    <a:pt x="42985" y="597925"/>
                  </a:lnTo>
                  <a:lnTo>
                    <a:pt x="24655" y="555351"/>
                  </a:lnTo>
                  <a:lnTo>
                    <a:pt x="11169" y="510513"/>
                  </a:lnTo>
                  <a:lnTo>
                    <a:pt x="2845" y="463722"/>
                  </a:lnTo>
                  <a:lnTo>
                    <a:pt x="0" y="415289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710" y="1296669"/>
              <a:ext cx="685800" cy="6273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2" name="object 42"/>
            <p:cNvSpPr/>
            <p:nvPr/>
          </p:nvSpPr>
          <p:spPr>
            <a:xfrm>
              <a:off x="346710" y="1296669"/>
              <a:ext cx="685800" cy="627380"/>
            </a:xfrm>
            <a:custGeom>
              <a:avLst/>
              <a:gdLst/>
              <a:ahLst/>
              <a:cxnLst/>
              <a:rect l="l" t="t" r="r" b="b"/>
              <a:pathLst>
                <a:path w="685800" h="627380">
                  <a:moveTo>
                    <a:pt x="0" y="313689"/>
                  </a:moveTo>
                  <a:lnTo>
                    <a:pt x="3717" y="267339"/>
                  </a:lnTo>
                  <a:lnTo>
                    <a:pt x="14517" y="223098"/>
                  </a:lnTo>
                  <a:lnTo>
                    <a:pt x="31869" y="181454"/>
                  </a:lnTo>
                  <a:lnTo>
                    <a:pt x="55242" y="142890"/>
                  </a:lnTo>
                  <a:lnTo>
                    <a:pt x="84106" y="107893"/>
                  </a:lnTo>
                  <a:lnTo>
                    <a:pt x="117930" y="76949"/>
                  </a:lnTo>
                  <a:lnTo>
                    <a:pt x="156185" y="50541"/>
                  </a:lnTo>
                  <a:lnTo>
                    <a:pt x="198340" y="29158"/>
                  </a:lnTo>
                  <a:lnTo>
                    <a:pt x="243864" y="13282"/>
                  </a:lnTo>
                  <a:lnTo>
                    <a:pt x="292227" y="3401"/>
                  </a:lnTo>
                  <a:lnTo>
                    <a:pt x="342899" y="0"/>
                  </a:lnTo>
                  <a:lnTo>
                    <a:pt x="393572" y="3401"/>
                  </a:lnTo>
                  <a:lnTo>
                    <a:pt x="441935" y="13282"/>
                  </a:lnTo>
                  <a:lnTo>
                    <a:pt x="487459" y="29158"/>
                  </a:lnTo>
                  <a:lnTo>
                    <a:pt x="529614" y="50541"/>
                  </a:lnTo>
                  <a:lnTo>
                    <a:pt x="567869" y="76949"/>
                  </a:lnTo>
                  <a:lnTo>
                    <a:pt x="601693" y="107893"/>
                  </a:lnTo>
                  <a:lnTo>
                    <a:pt x="630557" y="142890"/>
                  </a:lnTo>
                  <a:lnTo>
                    <a:pt x="653930" y="181454"/>
                  </a:lnTo>
                  <a:lnTo>
                    <a:pt x="671282" y="223098"/>
                  </a:lnTo>
                  <a:lnTo>
                    <a:pt x="682082" y="267339"/>
                  </a:lnTo>
                  <a:lnTo>
                    <a:pt x="685800" y="313689"/>
                  </a:lnTo>
                  <a:lnTo>
                    <a:pt x="682082" y="360040"/>
                  </a:lnTo>
                  <a:lnTo>
                    <a:pt x="671282" y="404281"/>
                  </a:lnTo>
                  <a:lnTo>
                    <a:pt x="653930" y="445925"/>
                  </a:lnTo>
                  <a:lnTo>
                    <a:pt x="630557" y="484489"/>
                  </a:lnTo>
                  <a:lnTo>
                    <a:pt x="601693" y="519486"/>
                  </a:lnTo>
                  <a:lnTo>
                    <a:pt x="567869" y="550430"/>
                  </a:lnTo>
                  <a:lnTo>
                    <a:pt x="529614" y="576838"/>
                  </a:lnTo>
                  <a:lnTo>
                    <a:pt x="487459" y="598221"/>
                  </a:lnTo>
                  <a:lnTo>
                    <a:pt x="441935" y="614097"/>
                  </a:lnTo>
                  <a:lnTo>
                    <a:pt x="393572" y="623978"/>
                  </a:lnTo>
                  <a:lnTo>
                    <a:pt x="342899" y="627379"/>
                  </a:lnTo>
                  <a:lnTo>
                    <a:pt x="292227" y="623978"/>
                  </a:lnTo>
                  <a:lnTo>
                    <a:pt x="243864" y="614097"/>
                  </a:lnTo>
                  <a:lnTo>
                    <a:pt x="198340" y="598221"/>
                  </a:lnTo>
                  <a:lnTo>
                    <a:pt x="156185" y="576838"/>
                  </a:lnTo>
                  <a:lnTo>
                    <a:pt x="117930" y="550430"/>
                  </a:lnTo>
                  <a:lnTo>
                    <a:pt x="84106" y="519486"/>
                  </a:lnTo>
                  <a:lnTo>
                    <a:pt x="55242" y="484489"/>
                  </a:lnTo>
                  <a:lnTo>
                    <a:pt x="31869" y="445925"/>
                  </a:lnTo>
                  <a:lnTo>
                    <a:pt x="14517" y="404281"/>
                  </a:lnTo>
                  <a:lnTo>
                    <a:pt x="3717" y="360040"/>
                  </a:lnTo>
                  <a:lnTo>
                    <a:pt x="0" y="313689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Пятиугольник 43"/>
          <p:cNvSpPr/>
          <p:nvPr/>
        </p:nvSpPr>
        <p:spPr>
          <a:xfrm flipH="1">
            <a:off x="256469" y="1660632"/>
            <a:ext cx="4016864" cy="54348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algn="just"/>
            <a:r>
              <a:rPr lang="ru-RU" sz="1400" b="1" dirty="0" smtClean="0">
                <a:latin typeface="Georgia" panose="02040502050405020303" pitchFamily="18" charset="0"/>
              </a:rPr>
              <a:t>-</a:t>
            </a:r>
            <a:r>
              <a:rPr lang="ru-RU" sz="1400" b="1" dirty="0" err="1" smtClean="0">
                <a:latin typeface="Georgia" panose="02040502050405020303" pitchFamily="18" charset="0"/>
              </a:rPr>
              <a:t>сформированность</a:t>
            </a:r>
            <a:r>
              <a:rPr lang="ru-RU" sz="1400" b="1" dirty="0" smtClean="0">
                <a:latin typeface="Georgia" panose="02040502050405020303" pitchFamily="18" charset="0"/>
              </a:rPr>
              <a:t> </a:t>
            </a:r>
            <a:r>
              <a:rPr lang="ru-RU" sz="1400" b="1" dirty="0">
                <a:latin typeface="Georgia" panose="02040502050405020303" pitchFamily="18" charset="0"/>
              </a:rPr>
              <a:t>ценностей самостоятельности и инициативы</a:t>
            </a:r>
          </a:p>
        </p:txBody>
      </p:sp>
      <p:sp>
        <p:nvSpPr>
          <p:cNvPr id="45" name="Пятиугольник 44"/>
          <p:cNvSpPr/>
          <p:nvPr/>
        </p:nvSpPr>
        <p:spPr>
          <a:xfrm flipH="1">
            <a:off x="228598" y="2325780"/>
            <a:ext cx="4044735" cy="70448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algn="just"/>
            <a:r>
              <a:rPr lang="ru-RU" sz="1400" b="1" dirty="0" smtClean="0">
                <a:latin typeface="Georgia" panose="02040502050405020303" pitchFamily="18" charset="0"/>
              </a:rPr>
              <a:t>-готовность </a:t>
            </a:r>
            <a:r>
              <a:rPr lang="ru-RU" sz="1400" b="1" dirty="0">
                <a:latin typeface="Georgia" panose="02040502050405020303" pitchFamily="18" charset="0"/>
              </a:rPr>
              <a:t>обучающихся к саморазвитию, самостоятельности и личностному самоопределению</a:t>
            </a:r>
          </a:p>
        </p:txBody>
      </p:sp>
      <p:sp>
        <p:nvSpPr>
          <p:cNvPr id="46" name="Пятиугольник 45"/>
          <p:cNvSpPr/>
          <p:nvPr/>
        </p:nvSpPr>
        <p:spPr>
          <a:xfrm flipH="1">
            <a:off x="213200" y="3164728"/>
            <a:ext cx="4044735" cy="70448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algn="just"/>
            <a:r>
              <a:rPr lang="ru-RU" sz="1400" b="1" dirty="0" smtClean="0">
                <a:latin typeface="Georgia" panose="02040502050405020303" pitchFamily="18" charset="0"/>
              </a:rPr>
              <a:t>-наличие </a:t>
            </a:r>
            <a:r>
              <a:rPr lang="ru-RU" sz="1400" b="1" dirty="0">
                <a:latin typeface="Georgia" panose="02040502050405020303" pitchFamily="18" charset="0"/>
              </a:rPr>
              <a:t>мотивации </a:t>
            </a:r>
            <a:r>
              <a:rPr lang="ru-RU" sz="1400" b="1" dirty="0" smtClean="0">
                <a:latin typeface="Georgia" panose="02040502050405020303" pitchFamily="18" charset="0"/>
              </a:rPr>
              <a:t>к целенаправленной </a:t>
            </a:r>
            <a:r>
              <a:rPr lang="ru-RU" sz="1400" b="1" dirty="0">
                <a:latin typeface="Georgia" panose="02040502050405020303" pitchFamily="18" charset="0"/>
              </a:rPr>
              <a:t>социально значимой деятельности</a:t>
            </a:r>
          </a:p>
        </p:txBody>
      </p:sp>
      <p:sp>
        <p:nvSpPr>
          <p:cNvPr id="48" name="Пятиугольник 47"/>
          <p:cNvSpPr/>
          <p:nvPr/>
        </p:nvSpPr>
        <p:spPr>
          <a:xfrm flipH="1">
            <a:off x="179288" y="3943349"/>
            <a:ext cx="4078646" cy="117368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algn="just"/>
            <a:r>
              <a:rPr lang="ru-RU" sz="1400" b="1" dirty="0" smtClean="0">
                <a:latin typeface="Georgia" panose="02040502050405020303" pitchFamily="18" charset="0"/>
              </a:rPr>
              <a:t>-</a:t>
            </a:r>
            <a:r>
              <a:rPr lang="ru-RU" sz="1400" b="1" dirty="0" err="1" smtClean="0">
                <a:latin typeface="Georgia" panose="02040502050405020303" pitchFamily="18" charset="0"/>
              </a:rPr>
              <a:t>сформированность</a:t>
            </a:r>
            <a:r>
              <a:rPr lang="ru-RU" sz="1400" b="1" dirty="0" smtClean="0">
                <a:latin typeface="Georgia" panose="02040502050405020303" pitchFamily="18" charset="0"/>
              </a:rPr>
              <a:t> </a:t>
            </a:r>
            <a:r>
              <a:rPr lang="ru-RU" sz="1400" b="1" dirty="0">
                <a:latin typeface="Georgia" panose="02040502050405020303" pitchFamily="18" charset="0"/>
              </a:rPr>
              <a:t>внутренней позиции личности как особого ценностного отношения к себе, окружающим людям и жизни в целом</a:t>
            </a:r>
          </a:p>
        </p:txBody>
      </p:sp>
    </p:spTree>
    <p:extLst>
      <p:ext uri="{BB962C8B-B14F-4D97-AF65-F5344CB8AC3E}">
        <p14:creationId xmlns:p14="http://schemas.microsoft.com/office/powerpoint/2010/main" val="246018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971550"/>
            <a:ext cx="1393031" cy="0"/>
          </a:xfrm>
          <a:custGeom>
            <a:avLst/>
            <a:gdLst/>
            <a:ahLst/>
            <a:cxnLst/>
            <a:rect l="l" t="t" r="r" b="b"/>
            <a:pathLst>
              <a:path w="1857375">
                <a:moveTo>
                  <a:pt x="0" y="0"/>
                </a:moveTo>
                <a:lnTo>
                  <a:pt x="1857375" y="0"/>
                </a:lnTo>
              </a:path>
            </a:pathLst>
          </a:custGeom>
          <a:ln w="762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62631"/>
              </p:ext>
            </p:extLst>
          </p:nvPr>
        </p:nvGraphicFramePr>
        <p:xfrm>
          <a:off x="2502832" y="1123950"/>
          <a:ext cx="6095999" cy="36632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099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676400">
                <a:tc>
                  <a:txBody>
                    <a:bodyPr/>
                    <a:lstStyle/>
                    <a:p>
                      <a:pPr marL="180975" marR="453390" indent="0" algn="l" defTabSz="457200" rtl="0" eaLnBrk="1" latinLnBrk="0" hangingPunct="1">
                        <a:lnSpc>
                          <a:spcPct val="86200"/>
                        </a:lnSpc>
                        <a:spcBef>
                          <a:spcPts val="2000"/>
                        </a:spcBef>
                      </a:pPr>
                      <a:r>
                        <a:rPr sz="1400" b="1" kern="1200" spc="-5" dirty="0" err="1" smtClean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На</a:t>
                      </a:r>
                      <a:r>
                        <a:rPr sz="1400" b="1" kern="1200" spc="-5" dirty="0" smtClean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 </a:t>
                      </a:r>
                      <a:r>
                        <a:rPr sz="1400" b="1" kern="1200" spc="-5" dirty="0" err="1" smtClean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уровне</a:t>
                      </a:r>
                      <a:r>
                        <a:rPr sz="1400" b="1" kern="1200" spc="-5" dirty="0" smtClean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  </a:t>
                      </a:r>
                      <a:r>
                        <a:rPr sz="1400" b="1" kern="1200" spc="-5" dirty="0" err="1" smtClean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начального</a:t>
                      </a:r>
                      <a:r>
                        <a:rPr sz="1400" b="1" kern="1200" spc="-5" dirty="0" smtClean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 </a:t>
                      </a:r>
                      <a:r>
                        <a:rPr lang="ru-RU" sz="1400" b="1" kern="1200" spc="-5" dirty="0" smtClean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 общего </a:t>
                      </a:r>
                      <a:r>
                        <a:rPr sz="1400" b="1" kern="1200" spc="-5" dirty="0" err="1" smtClean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образования</a:t>
                      </a:r>
                      <a:endParaRPr sz="1400" b="1" kern="1200" spc="-5" dirty="0">
                        <a:solidFill>
                          <a:srgbClr val="273478"/>
                        </a:solidFill>
                        <a:latin typeface="Georgia" panose="02040502050405020303" pitchFamily="18" charset="0"/>
                        <a:ea typeface="+mn-ea"/>
                        <a:cs typeface="Microsoft Sans Serif"/>
                      </a:endParaRPr>
                    </a:p>
                  </a:txBody>
                  <a:tcPr marL="0" marR="0" marT="190500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ea typeface="+mn-ea"/>
                          <a:cs typeface="Times New Roman"/>
                        </a:rPr>
                        <a:t>Гражданско-патриотическое воспитание</a:t>
                      </a:r>
                    </a:p>
                    <a:p>
                      <a:pPr marL="0" algn="just" defTabSz="4572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ea typeface="+mn-ea"/>
                          <a:cs typeface="Times New Roman"/>
                        </a:rPr>
                        <a:t>Духовно-нравственное воспитание</a:t>
                      </a:r>
                    </a:p>
                    <a:p>
                      <a:pPr marL="0" algn="just" defTabSz="4572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ea typeface="+mn-ea"/>
                          <a:cs typeface="Times New Roman"/>
                        </a:rPr>
                        <a:t>Эстетическое воспитание</a:t>
                      </a:r>
                    </a:p>
                    <a:p>
                      <a:pPr marL="0" algn="just" defTabSz="4572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ea typeface="+mn-ea"/>
                          <a:cs typeface="Times New Roman"/>
                        </a:rPr>
                        <a:t>Физическое воспитание, формирование культуры здоровья и эмоционального благополучия</a:t>
                      </a:r>
                    </a:p>
                    <a:p>
                      <a:pPr marL="0" algn="just" defTabSz="4572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ea typeface="+mn-ea"/>
                          <a:cs typeface="Times New Roman"/>
                        </a:rPr>
                        <a:t>Трудовое воспитание</a:t>
                      </a:r>
                    </a:p>
                    <a:p>
                      <a:pPr marL="0" algn="just" defTabSz="4572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ea typeface="+mn-ea"/>
                          <a:cs typeface="Times New Roman"/>
                        </a:rPr>
                        <a:t>Экологическое воспитание</a:t>
                      </a:r>
                    </a:p>
                    <a:p>
                      <a:pPr marL="0" algn="just" defTabSz="4572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ea typeface="+mn-ea"/>
                          <a:cs typeface="Times New Roman"/>
                        </a:rPr>
                        <a:t>Ценности научного познания</a:t>
                      </a:r>
                    </a:p>
                  </a:txBody>
                  <a:tcPr marL="0" marR="0" marT="0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86843">
                <a:tc>
                  <a:txBody>
                    <a:bodyPr/>
                    <a:lstStyle/>
                    <a:p>
                      <a:pPr marL="180975" marR="453390" indent="0" algn="l" defTabSz="457200" rtl="0" eaLnBrk="1" latinLnBrk="0" hangingPunct="1">
                        <a:lnSpc>
                          <a:spcPct val="86200"/>
                        </a:lnSpc>
                        <a:spcBef>
                          <a:spcPts val="2000"/>
                        </a:spcBef>
                      </a:pPr>
                      <a:r>
                        <a:rPr sz="1400" b="1" kern="1200" spc="-5" dirty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На уровне  </a:t>
                      </a:r>
                      <a:r>
                        <a:rPr sz="1400" b="1" kern="1200" spc="-5" dirty="0" err="1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основного</a:t>
                      </a:r>
                      <a:r>
                        <a:rPr sz="1400" b="1" kern="1200" spc="-5" dirty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 </a:t>
                      </a:r>
                      <a:r>
                        <a:rPr lang="ru-RU" sz="1400" b="1" kern="1200" spc="-5" dirty="0" smtClean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и среднего </a:t>
                      </a:r>
                      <a:r>
                        <a:rPr sz="1400" b="1" kern="1200" spc="-5" dirty="0" err="1" smtClean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общего</a:t>
                      </a:r>
                      <a:r>
                        <a:rPr sz="1400" b="1" kern="1200" spc="-5" dirty="0" smtClean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  </a:t>
                      </a:r>
                      <a:r>
                        <a:rPr sz="1400" b="1" kern="1200" spc="-5" dirty="0">
                          <a:solidFill>
                            <a:srgbClr val="273478"/>
                          </a:solidFill>
                          <a:latin typeface="Georgia" panose="02040502050405020303" pitchFamily="18" charset="0"/>
                          <a:ea typeface="+mn-ea"/>
                          <a:cs typeface="Microsoft Sans Serif"/>
                        </a:rPr>
                        <a:t>образования</a:t>
                      </a:r>
                    </a:p>
                  </a:txBody>
                  <a:tcPr marL="0" marR="0" marT="190976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Гражданское в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оспитание</a:t>
                      </a:r>
                      <a:endParaRPr lang="ru-RU" sz="1200" dirty="0" smtClean="0">
                        <a:solidFill>
                          <a:srgbClr val="002060"/>
                        </a:solidFill>
                        <a:latin typeface="Georgia" panose="02040502050405020303" pitchFamily="18" charset="0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Патриотическое воспитание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Духовно-нравственное воспитание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Эстетическое воспитание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Физическое воспитание, формирование культуры здоровья и эмоционального благополучия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Трудовое воспитание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Экологическое воспитание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/>
                        </a:rPr>
                        <a:t>Ценности научного познания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sz="12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674031" y="1138461"/>
            <a:ext cx="1833563" cy="3657600"/>
            <a:chOff x="2675889" y="1507489"/>
            <a:chExt cx="2444750" cy="4876800"/>
          </a:xfrm>
        </p:grpSpPr>
        <p:sp>
          <p:nvSpPr>
            <p:cNvPr id="7" name="object 7"/>
            <p:cNvSpPr/>
            <p:nvPr/>
          </p:nvSpPr>
          <p:spPr>
            <a:xfrm>
              <a:off x="2675890" y="1507489"/>
              <a:ext cx="2438400" cy="4876800"/>
            </a:xfrm>
            <a:custGeom>
              <a:avLst/>
              <a:gdLst/>
              <a:ahLst/>
              <a:cxnLst/>
              <a:rect l="l" t="t" r="r" b="b"/>
              <a:pathLst>
                <a:path w="2438400" h="4876800">
                  <a:moveTo>
                    <a:pt x="2438400" y="0"/>
                  </a:moveTo>
                  <a:lnTo>
                    <a:pt x="2389835" y="482"/>
                  </a:lnTo>
                  <a:lnTo>
                    <a:pt x="2341499" y="1892"/>
                  </a:lnTo>
                  <a:lnTo>
                    <a:pt x="2293404" y="4241"/>
                  </a:lnTo>
                  <a:lnTo>
                    <a:pt x="2245563" y="7518"/>
                  </a:lnTo>
                  <a:lnTo>
                    <a:pt x="2197976" y="11709"/>
                  </a:lnTo>
                  <a:lnTo>
                    <a:pt x="2150656" y="16802"/>
                  </a:lnTo>
                  <a:lnTo>
                    <a:pt x="2103602" y="22796"/>
                  </a:lnTo>
                  <a:lnTo>
                    <a:pt x="2056841" y="29679"/>
                  </a:lnTo>
                  <a:lnTo>
                    <a:pt x="2010371" y="37452"/>
                  </a:lnTo>
                  <a:lnTo>
                    <a:pt x="1964194" y="46088"/>
                  </a:lnTo>
                  <a:lnTo>
                    <a:pt x="1918335" y="55587"/>
                  </a:lnTo>
                  <a:lnTo>
                    <a:pt x="1872805" y="65938"/>
                  </a:lnTo>
                  <a:lnTo>
                    <a:pt x="1827580" y="77139"/>
                  </a:lnTo>
                  <a:lnTo>
                    <a:pt x="1782711" y="89166"/>
                  </a:lnTo>
                  <a:lnTo>
                    <a:pt x="1738172" y="102031"/>
                  </a:lnTo>
                  <a:lnTo>
                    <a:pt x="1694002" y="115722"/>
                  </a:lnTo>
                  <a:lnTo>
                    <a:pt x="1650187" y="130213"/>
                  </a:lnTo>
                  <a:lnTo>
                    <a:pt x="1606740" y="145503"/>
                  </a:lnTo>
                  <a:lnTo>
                    <a:pt x="1563674" y="161594"/>
                  </a:lnTo>
                  <a:lnTo>
                    <a:pt x="1521002" y="178460"/>
                  </a:lnTo>
                  <a:lnTo>
                    <a:pt x="1478724" y="196113"/>
                  </a:lnTo>
                  <a:lnTo>
                    <a:pt x="1436852" y="214528"/>
                  </a:lnTo>
                  <a:lnTo>
                    <a:pt x="1395387" y="233692"/>
                  </a:lnTo>
                  <a:lnTo>
                    <a:pt x="1354366" y="253606"/>
                  </a:lnTo>
                  <a:lnTo>
                    <a:pt x="1313764" y="274269"/>
                  </a:lnTo>
                  <a:lnTo>
                    <a:pt x="1273606" y="295668"/>
                  </a:lnTo>
                  <a:lnTo>
                    <a:pt x="1233893" y="317779"/>
                  </a:lnTo>
                  <a:lnTo>
                    <a:pt x="1194650" y="340601"/>
                  </a:lnTo>
                  <a:lnTo>
                    <a:pt x="1155865" y="364134"/>
                  </a:lnTo>
                  <a:lnTo>
                    <a:pt x="1117561" y="388366"/>
                  </a:lnTo>
                  <a:lnTo>
                    <a:pt x="1079741" y="413283"/>
                  </a:lnTo>
                  <a:lnTo>
                    <a:pt x="1042428" y="438873"/>
                  </a:lnTo>
                  <a:lnTo>
                    <a:pt x="1005598" y="465137"/>
                  </a:lnTo>
                  <a:lnTo>
                    <a:pt x="969289" y="492061"/>
                  </a:lnTo>
                  <a:lnTo>
                    <a:pt x="933500" y="519645"/>
                  </a:lnTo>
                  <a:lnTo>
                    <a:pt x="898245" y="547865"/>
                  </a:lnTo>
                  <a:lnTo>
                    <a:pt x="863523" y="576719"/>
                  </a:lnTo>
                  <a:lnTo>
                    <a:pt x="829348" y="606196"/>
                  </a:lnTo>
                  <a:lnTo>
                    <a:pt x="795731" y="636295"/>
                  </a:lnTo>
                  <a:lnTo>
                    <a:pt x="762685" y="667004"/>
                  </a:lnTo>
                  <a:lnTo>
                    <a:pt x="730199" y="698309"/>
                  </a:lnTo>
                  <a:lnTo>
                    <a:pt x="698296" y="730211"/>
                  </a:lnTo>
                  <a:lnTo>
                    <a:pt x="666991" y="762698"/>
                  </a:lnTo>
                  <a:lnTo>
                    <a:pt x="636282" y="795743"/>
                  </a:lnTo>
                  <a:lnTo>
                    <a:pt x="606183" y="829360"/>
                  </a:lnTo>
                  <a:lnTo>
                    <a:pt x="576707" y="863536"/>
                  </a:lnTo>
                  <a:lnTo>
                    <a:pt x="547852" y="898258"/>
                  </a:lnTo>
                  <a:lnTo>
                    <a:pt x="519633" y="933513"/>
                  </a:lnTo>
                  <a:lnTo>
                    <a:pt x="492048" y="969302"/>
                  </a:lnTo>
                  <a:lnTo>
                    <a:pt x="465124" y="1005611"/>
                  </a:lnTo>
                  <a:lnTo>
                    <a:pt x="438861" y="1042441"/>
                  </a:lnTo>
                  <a:lnTo>
                    <a:pt x="413270" y="1079754"/>
                  </a:lnTo>
                  <a:lnTo>
                    <a:pt x="388353" y="1117574"/>
                  </a:lnTo>
                  <a:lnTo>
                    <a:pt x="364121" y="1155877"/>
                  </a:lnTo>
                  <a:lnTo>
                    <a:pt x="340588" y="1194663"/>
                  </a:lnTo>
                  <a:lnTo>
                    <a:pt x="317766" y="1233906"/>
                  </a:lnTo>
                  <a:lnTo>
                    <a:pt x="295656" y="1273619"/>
                  </a:lnTo>
                  <a:lnTo>
                    <a:pt x="274256" y="1313776"/>
                  </a:lnTo>
                  <a:lnTo>
                    <a:pt x="253593" y="1354378"/>
                  </a:lnTo>
                  <a:lnTo>
                    <a:pt x="233680" y="1395399"/>
                  </a:lnTo>
                  <a:lnTo>
                    <a:pt x="214515" y="1436865"/>
                  </a:lnTo>
                  <a:lnTo>
                    <a:pt x="196100" y="1478737"/>
                  </a:lnTo>
                  <a:lnTo>
                    <a:pt x="178447" y="1521015"/>
                  </a:lnTo>
                  <a:lnTo>
                    <a:pt x="161582" y="1563687"/>
                  </a:lnTo>
                  <a:lnTo>
                    <a:pt x="145491" y="1606753"/>
                  </a:lnTo>
                  <a:lnTo>
                    <a:pt x="130200" y="1650199"/>
                  </a:lnTo>
                  <a:lnTo>
                    <a:pt x="115709" y="1694014"/>
                  </a:lnTo>
                  <a:lnTo>
                    <a:pt x="102019" y="1738185"/>
                  </a:lnTo>
                  <a:lnTo>
                    <a:pt x="89154" y="1782724"/>
                  </a:lnTo>
                  <a:lnTo>
                    <a:pt x="77127" y="1827593"/>
                  </a:lnTo>
                  <a:lnTo>
                    <a:pt x="65925" y="1872818"/>
                  </a:lnTo>
                  <a:lnTo>
                    <a:pt x="55575" y="1918347"/>
                  </a:lnTo>
                  <a:lnTo>
                    <a:pt x="46075" y="1964207"/>
                  </a:lnTo>
                  <a:lnTo>
                    <a:pt x="37439" y="2010384"/>
                  </a:lnTo>
                  <a:lnTo>
                    <a:pt x="29667" y="2056853"/>
                  </a:lnTo>
                  <a:lnTo>
                    <a:pt x="22783" y="2103615"/>
                  </a:lnTo>
                  <a:lnTo>
                    <a:pt x="16789" y="2150668"/>
                  </a:lnTo>
                  <a:lnTo>
                    <a:pt x="11696" y="2197989"/>
                  </a:lnTo>
                  <a:lnTo>
                    <a:pt x="7505" y="2245576"/>
                  </a:lnTo>
                  <a:lnTo>
                    <a:pt x="4229" y="2293416"/>
                  </a:lnTo>
                  <a:lnTo>
                    <a:pt x="1879" y="2341511"/>
                  </a:lnTo>
                  <a:lnTo>
                    <a:pt x="469" y="2389848"/>
                  </a:lnTo>
                  <a:lnTo>
                    <a:pt x="0" y="2438400"/>
                  </a:lnTo>
                  <a:lnTo>
                    <a:pt x="469" y="2486964"/>
                  </a:lnTo>
                  <a:lnTo>
                    <a:pt x="1879" y="2535301"/>
                  </a:lnTo>
                  <a:lnTo>
                    <a:pt x="4229" y="2583396"/>
                  </a:lnTo>
                  <a:lnTo>
                    <a:pt x="7505" y="2631236"/>
                  </a:lnTo>
                  <a:lnTo>
                    <a:pt x="11696" y="2678823"/>
                  </a:lnTo>
                  <a:lnTo>
                    <a:pt x="16789" y="2726144"/>
                  </a:lnTo>
                  <a:lnTo>
                    <a:pt x="22783" y="2773197"/>
                  </a:lnTo>
                  <a:lnTo>
                    <a:pt x="29667" y="2819958"/>
                  </a:lnTo>
                  <a:lnTo>
                    <a:pt x="37439" y="2866428"/>
                  </a:lnTo>
                  <a:lnTo>
                    <a:pt x="46075" y="2912605"/>
                  </a:lnTo>
                  <a:lnTo>
                    <a:pt x="55575" y="2958465"/>
                  </a:lnTo>
                  <a:lnTo>
                    <a:pt x="65925" y="3003994"/>
                  </a:lnTo>
                  <a:lnTo>
                    <a:pt x="77127" y="3049219"/>
                  </a:lnTo>
                  <a:lnTo>
                    <a:pt x="89154" y="3094088"/>
                  </a:lnTo>
                  <a:lnTo>
                    <a:pt x="102019" y="3138627"/>
                  </a:lnTo>
                  <a:lnTo>
                    <a:pt x="115709" y="3182797"/>
                  </a:lnTo>
                  <a:lnTo>
                    <a:pt x="130200" y="3226612"/>
                  </a:lnTo>
                  <a:lnTo>
                    <a:pt x="145491" y="3270059"/>
                  </a:lnTo>
                  <a:lnTo>
                    <a:pt x="161582" y="3313125"/>
                  </a:lnTo>
                  <a:lnTo>
                    <a:pt x="178447" y="3355797"/>
                  </a:lnTo>
                  <a:lnTo>
                    <a:pt x="196100" y="3398075"/>
                  </a:lnTo>
                  <a:lnTo>
                    <a:pt x="214515" y="3439947"/>
                  </a:lnTo>
                  <a:lnTo>
                    <a:pt x="233680" y="3481413"/>
                  </a:lnTo>
                  <a:lnTo>
                    <a:pt x="253593" y="3522434"/>
                  </a:lnTo>
                  <a:lnTo>
                    <a:pt x="274256" y="3563035"/>
                  </a:lnTo>
                  <a:lnTo>
                    <a:pt x="295656" y="3603193"/>
                  </a:lnTo>
                  <a:lnTo>
                    <a:pt x="317766" y="3642906"/>
                  </a:lnTo>
                  <a:lnTo>
                    <a:pt x="340588" y="3682149"/>
                  </a:lnTo>
                  <a:lnTo>
                    <a:pt x="364121" y="3720935"/>
                  </a:lnTo>
                  <a:lnTo>
                    <a:pt x="388353" y="3759238"/>
                  </a:lnTo>
                  <a:lnTo>
                    <a:pt x="413270" y="3797058"/>
                  </a:lnTo>
                  <a:lnTo>
                    <a:pt x="438861" y="3834371"/>
                  </a:lnTo>
                  <a:lnTo>
                    <a:pt x="465124" y="3871201"/>
                  </a:lnTo>
                  <a:lnTo>
                    <a:pt x="492048" y="3907510"/>
                  </a:lnTo>
                  <a:lnTo>
                    <a:pt x="519633" y="3943299"/>
                  </a:lnTo>
                  <a:lnTo>
                    <a:pt x="547852" y="3978554"/>
                  </a:lnTo>
                  <a:lnTo>
                    <a:pt x="576707" y="4013276"/>
                  </a:lnTo>
                  <a:lnTo>
                    <a:pt x="606183" y="4047452"/>
                  </a:lnTo>
                  <a:lnTo>
                    <a:pt x="636282" y="4081068"/>
                  </a:lnTo>
                  <a:lnTo>
                    <a:pt x="666991" y="4114114"/>
                  </a:lnTo>
                  <a:lnTo>
                    <a:pt x="698296" y="4146600"/>
                  </a:lnTo>
                  <a:lnTo>
                    <a:pt x="730199" y="4178503"/>
                  </a:lnTo>
                  <a:lnTo>
                    <a:pt x="762685" y="4209808"/>
                  </a:lnTo>
                  <a:lnTo>
                    <a:pt x="795731" y="4240517"/>
                  </a:lnTo>
                  <a:lnTo>
                    <a:pt x="829348" y="4270616"/>
                  </a:lnTo>
                  <a:lnTo>
                    <a:pt x="863523" y="4300093"/>
                  </a:lnTo>
                  <a:lnTo>
                    <a:pt x="898245" y="4328947"/>
                  </a:lnTo>
                  <a:lnTo>
                    <a:pt x="933500" y="4357167"/>
                  </a:lnTo>
                  <a:lnTo>
                    <a:pt x="969289" y="4384751"/>
                  </a:lnTo>
                  <a:lnTo>
                    <a:pt x="1005598" y="4411675"/>
                  </a:lnTo>
                  <a:lnTo>
                    <a:pt x="1042428" y="4437939"/>
                  </a:lnTo>
                  <a:lnTo>
                    <a:pt x="1079741" y="4463529"/>
                  </a:lnTo>
                  <a:lnTo>
                    <a:pt x="1117561" y="4488446"/>
                  </a:lnTo>
                  <a:lnTo>
                    <a:pt x="1155865" y="4512678"/>
                  </a:lnTo>
                  <a:lnTo>
                    <a:pt x="1194650" y="4536211"/>
                  </a:lnTo>
                  <a:lnTo>
                    <a:pt x="1233893" y="4559033"/>
                  </a:lnTo>
                  <a:lnTo>
                    <a:pt x="1273606" y="4581144"/>
                  </a:lnTo>
                  <a:lnTo>
                    <a:pt x="1313764" y="4602543"/>
                  </a:lnTo>
                  <a:lnTo>
                    <a:pt x="1354366" y="4623206"/>
                  </a:lnTo>
                  <a:lnTo>
                    <a:pt x="1395387" y="4643120"/>
                  </a:lnTo>
                  <a:lnTo>
                    <a:pt x="1436852" y="4662284"/>
                  </a:lnTo>
                  <a:lnTo>
                    <a:pt x="1478724" y="4680699"/>
                  </a:lnTo>
                  <a:lnTo>
                    <a:pt x="1521002" y="4698352"/>
                  </a:lnTo>
                  <a:lnTo>
                    <a:pt x="1563674" y="4715218"/>
                  </a:lnTo>
                  <a:lnTo>
                    <a:pt x="1606740" y="4731309"/>
                  </a:lnTo>
                  <a:lnTo>
                    <a:pt x="1650187" y="4746599"/>
                  </a:lnTo>
                  <a:lnTo>
                    <a:pt x="1694002" y="4761090"/>
                  </a:lnTo>
                  <a:lnTo>
                    <a:pt x="1738172" y="4774781"/>
                  </a:lnTo>
                  <a:lnTo>
                    <a:pt x="1782711" y="4787646"/>
                  </a:lnTo>
                  <a:lnTo>
                    <a:pt x="1827580" y="4799673"/>
                  </a:lnTo>
                  <a:lnTo>
                    <a:pt x="1872805" y="4810874"/>
                  </a:lnTo>
                  <a:lnTo>
                    <a:pt x="1918335" y="4821225"/>
                  </a:lnTo>
                  <a:lnTo>
                    <a:pt x="1964194" y="4830724"/>
                  </a:lnTo>
                  <a:lnTo>
                    <a:pt x="2010371" y="4839360"/>
                  </a:lnTo>
                  <a:lnTo>
                    <a:pt x="2056841" y="4847133"/>
                  </a:lnTo>
                  <a:lnTo>
                    <a:pt x="2103602" y="4854016"/>
                  </a:lnTo>
                  <a:lnTo>
                    <a:pt x="2150656" y="4860010"/>
                  </a:lnTo>
                  <a:lnTo>
                    <a:pt x="2197976" y="4865103"/>
                  </a:lnTo>
                  <a:lnTo>
                    <a:pt x="2245563" y="4869294"/>
                  </a:lnTo>
                  <a:lnTo>
                    <a:pt x="2293404" y="4872571"/>
                  </a:lnTo>
                  <a:lnTo>
                    <a:pt x="2341499" y="4874920"/>
                  </a:lnTo>
                  <a:lnTo>
                    <a:pt x="2389835" y="4876330"/>
                  </a:lnTo>
                  <a:lnTo>
                    <a:pt x="2438400" y="4876800"/>
                  </a:lnTo>
                  <a:lnTo>
                    <a:pt x="2438400" y="4559300"/>
                  </a:lnTo>
                  <a:lnTo>
                    <a:pt x="2438400" y="138938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3529329" y="2896869"/>
              <a:ext cx="1584960" cy="3169920"/>
            </a:xfrm>
            <a:custGeom>
              <a:avLst/>
              <a:gdLst/>
              <a:ahLst/>
              <a:cxnLst/>
              <a:rect l="l" t="t" r="r" b="b"/>
              <a:pathLst>
                <a:path w="1584960" h="3169920">
                  <a:moveTo>
                    <a:pt x="1584960" y="3169919"/>
                  </a:moveTo>
                  <a:lnTo>
                    <a:pt x="1536500" y="3169193"/>
                  </a:lnTo>
                  <a:lnTo>
                    <a:pt x="1488402" y="3167027"/>
                  </a:lnTo>
                  <a:lnTo>
                    <a:pt x="1440687" y="3163443"/>
                  </a:lnTo>
                  <a:lnTo>
                    <a:pt x="1393375" y="3158461"/>
                  </a:lnTo>
                  <a:lnTo>
                    <a:pt x="1346487" y="3152101"/>
                  </a:lnTo>
                  <a:lnTo>
                    <a:pt x="1300045" y="3144386"/>
                  </a:lnTo>
                  <a:lnTo>
                    <a:pt x="1254068" y="3135334"/>
                  </a:lnTo>
                  <a:lnTo>
                    <a:pt x="1208577" y="3124968"/>
                  </a:lnTo>
                  <a:lnTo>
                    <a:pt x="1163593" y="3113307"/>
                  </a:lnTo>
                  <a:lnTo>
                    <a:pt x="1119137" y="3100373"/>
                  </a:lnTo>
                  <a:lnTo>
                    <a:pt x="1075229" y="3086187"/>
                  </a:lnTo>
                  <a:lnTo>
                    <a:pt x="1031891" y="3070768"/>
                  </a:lnTo>
                  <a:lnTo>
                    <a:pt x="989142" y="3054137"/>
                  </a:lnTo>
                  <a:lnTo>
                    <a:pt x="947004" y="3036316"/>
                  </a:lnTo>
                  <a:lnTo>
                    <a:pt x="905497" y="3017325"/>
                  </a:lnTo>
                  <a:lnTo>
                    <a:pt x="864643" y="2997185"/>
                  </a:lnTo>
                  <a:lnTo>
                    <a:pt x="824461" y="2975916"/>
                  </a:lnTo>
                  <a:lnTo>
                    <a:pt x="784972" y="2953540"/>
                  </a:lnTo>
                  <a:lnTo>
                    <a:pt x="746198" y="2930076"/>
                  </a:lnTo>
                  <a:lnTo>
                    <a:pt x="708159" y="2905546"/>
                  </a:lnTo>
                  <a:lnTo>
                    <a:pt x="670875" y="2879971"/>
                  </a:lnTo>
                  <a:lnTo>
                    <a:pt x="634368" y="2853370"/>
                  </a:lnTo>
                  <a:lnTo>
                    <a:pt x="598657" y="2825765"/>
                  </a:lnTo>
                  <a:lnTo>
                    <a:pt x="563765" y="2797177"/>
                  </a:lnTo>
                  <a:lnTo>
                    <a:pt x="529710" y="2767626"/>
                  </a:lnTo>
                  <a:lnTo>
                    <a:pt x="496515" y="2737133"/>
                  </a:lnTo>
                  <a:lnTo>
                    <a:pt x="464200" y="2705719"/>
                  </a:lnTo>
                  <a:lnTo>
                    <a:pt x="432786" y="2673404"/>
                  </a:lnTo>
                  <a:lnTo>
                    <a:pt x="402293" y="2640209"/>
                  </a:lnTo>
                  <a:lnTo>
                    <a:pt x="372742" y="2606154"/>
                  </a:lnTo>
                  <a:lnTo>
                    <a:pt x="344154" y="2571262"/>
                  </a:lnTo>
                  <a:lnTo>
                    <a:pt x="316549" y="2535551"/>
                  </a:lnTo>
                  <a:lnTo>
                    <a:pt x="289948" y="2499044"/>
                  </a:lnTo>
                  <a:lnTo>
                    <a:pt x="264373" y="2461760"/>
                  </a:lnTo>
                  <a:lnTo>
                    <a:pt x="239843" y="2423721"/>
                  </a:lnTo>
                  <a:lnTo>
                    <a:pt x="216379" y="2384947"/>
                  </a:lnTo>
                  <a:lnTo>
                    <a:pt x="194003" y="2345458"/>
                  </a:lnTo>
                  <a:lnTo>
                    <a:pt x="172734" y="2305276"/>
                  </a:lnTo>
                  <a:lnTo>
                    <a:pt x="152594" y="2264422"/>
                  </a:lnTo>
                  <a:lnTo>
                    <a:pt x="133603" y="2222915"/>
                  </a:lnTo>
                  <a:lnTo>
                    <a:pt x="115782" y="2180777"/>
                  </a:lnTo>
                  <a:lnTo>
                    <a:pt x="99151" y="2138028"/>
                  </a:lnTo>
                  <a:lnTo>
                    <a:pt x="83732" y="2094690"/>
                  </a:lnTo>
                  <a:lnTo>
                    <a:pt x="69546" y="2050782"/>
                  </a:lnTo>
                  <a:lnTo>
                    <a:pt x="56612" y="2006326"/>
                  </a:lnTo>
                  <a:lnTo>
                    <a:pt x="44951" y="1961342"/>
                  </a:lnTo>
                  <a:lnTo>
                    <a:pt x="34585" y="1915851"/>
                  </a:lnTo>
                  <a:lnTo>
                    <a:pt x="25533" y="1869874"/>
                  </a:lnTo>
                  <a:lnTo>
                    <a:pt x="17818" y="1823432"/>
                  </a:lnTo>
                  <a:lnTo>
                    <a:pt x="11458" y="1776544"/>
                  </a:lnTo>
                  <a:lnTo>
                    <a:pt x="6476" y="1729232"/>
                  </a:lnTo>
                  <a:lnTo>
                    <a:pt x="2892" y="1681517"/>
                  </a:lnTo>
                  <a:lnTo>
                    <a:pt x="726" y="1633419"/>
                  </a:lnTo>
                  <a:lnTo>
                    <a:pt x="0" y="1584959"/>
                  </a:lnTo>
                  <a:lnTo>
                    <a:pt x="726" y="1536500"/>
                  </a:lnTo>
                  <a:lnTo>
                    <a:pt x="2892" y="1488402"/>
                  </a:lnTo>
                  <a:lnTo>
                    <a:pt x="6476" y="1440687"/>
                  </a:lnTo>
                  <a:lnTo>
                    <a:pt x="11458" y="1393375"/>
                  </a:lnTo>
                  <a:lnTo>
                    <a:pt x="17818" y="1346487"/>
                  </a:lnTo>
                  <a:lnTo>
                    <a:pt x="25533" y="1300045"/>
                  </a:lnTo>
                  <a:lnTo>
                    <a:pt x="34585" y="1254068"/>
                  </a:lnTo>
                  <a:lnTo>
                    <a:pt x="44951" y="1208577"/>
                  </a:lnTo>
                  <a:lnTo>
                    <a:pt x="56612" y="1163593"/>
                  </a:lnTo>
                  <a:lnTo>
                    <a:pt x="69546" y="1119137"/>
                  </a:lnTo>
                  <a:lnTo>
                    <a:pt x="83732" y="1075229"/>
                  </a:lnTo>
                  <a:lnTo>
                    <a:pt x="99151" y="1031891"/>
                  </a:lnTo>
                  <a:lnTo>
                    <a:pt x="115782" y="989142"/>
                  </a:lnTo>
                  <a:lnTo>
                    <a:pt x="133603" y="947004"/>
                  </a:lnTo>
                  <a:lnTo>
                    <a:pt x="152594" y="905497"/>
                  </a:lnTo>
                  <a:lnTo>
                    <a:pt x="172734" y="864643"/>
                  </a:lnTo>
                  <a:lnTo>
                    <a:pt x="194003" y="824461"/>
                  </a:lnTo>
                  <a:lnTo>
                    <a:pt x="216379" y="784972"/>
                  </a:lnTo>
                  <a:lnTo>
                    <a:pt x="239843" y="746198"/>
                  </a:lnTo>
                  <a:lnTo>
                    <a:pt x="264373" y="708159"/>
                  </a:lnTo>
                  <a:lnTo>
                    <a:pt x="289948" y="670875"/>
                  </a:lnTo>
                  <a:lnTo>
                    <a:pt x="316549" y="634368"/>
                  </a:lnTo>
                  <a:lnTo>
                    <a:pt x="344154" y="598657"/>
                  </a:lnTo>
                  <a:lnTo>
                    <a:pt x="372742" y="563765"/>
                  </a:lnTo>
                  <a:lnTo>
                    <a:pt x="402293" y="529710"/>
                  </a:lnTo>
                  <a:lnTo>
                    <a:pt x="432786" y="496515"/>
                  </a:lnTo>
                  <a:lnTo>
                    <a:pt x="464200" y="464200"/>
                  </a:lnTo>
                  <a:lnTo>
                    <a:pt x="496515" y="432786"/>
                  </a:lnTo>
                  <a:lnTo>
                    <a:pt x="529710" y="402293"/>
                  </a:lnTo>
                  <a:lnTo>
                    <a:pt x="563765" y="372742"/>
                  </a:lnTo>
                  <a:lnTo>
                    <a:pt x="598657" y="344154"/>
                  </a:lnTo>
                  <a:lnTo>
                    <a:pt x="634368" y="316549"/>
                  </a:lnTo>
                  <a:lnTo>
                    <a:pt x="670875" y="289948"/>
                  </a:lnTo>
                  <a:lnTo>
                    <a:pt x="708159" y="264373"/>
                  </a:lnTo>
                  <a:lnTo>
                    <a:pt x="746198" y="239843"/>
                  </a:lnTo>
                  <a:lnTo>
                    <a:pt x="784972" y="216379"/>
                  </a:lnTo>
                  <a:lnTo>
                    <a:pt x="824461" y="194003"/>
                  </a:lnTo>
                  <a:lnTo>
                    <a:pt x="864643" y="172734"/>
                  </a:lnTo>
                  <a:lnTo>
                    <a:pt x="905497" y="152594"/>
                  </a:lnTo>
                  <a:lnTo>
                    <a:pt x="947004" y="133603"/>
                  </a:lnTo>
                  <a:lnTo>
                    <a:pt x="989142" y="115782"/>
                  </a:lnTo>
                  <a:lnTo>
                    <a:pt x="1031891" y="99151"/>
                  </a:lnTo>
                  <a:lnTo>
                    <a:pt x="1075229" y="83732"/>
                  </a:lnTo>
                  <a:lnTo>
                    <a:pt x="1119137" y="69546"/>
                  </a:lnTo>
                  <a:lnTo>
                    <a:pt x="1163593" y="56612"/>
                  </a:lnTo>
                  <a:lnTo>
                    <a:pt x="1208577" y="44951"/>
                  </a:lnTo>
                  <a:lnTo>
                    <a:pt x="1254068" y="34585"/>
                  </a:lnTo>
                  <a:lnTo>
                    <a:pt x="1300045" y="25533"/>
                  </a:lnTo>
                  <a:lnTo>
                    <a:pt x="1346487" y="17818"/>
                  </a:lnTo>
                  <a:lnTo>
                    <a:pt x="1393375" y="11458"/>
                  </a:lnTo>
                  <a:lnTo>
                    <a:pt x="1440687" y="6476"/>
                  </a:lnTo>
                  <a:lnTo>
                    <a:pt x="1488402" y="2892"/>
                  </a:lnTo>
                  <a:lnTo>
                    <a:pt x="1536500" y="726"/>
                  </a:lnTo>
                  <a:lnTo>
                    <a:pt x="1584960" y="0"/>
                  </a:lnTo>
                  <a:lnTo>
                    <a:pt x="1584960" y="1584959"/>
                  </a:lnTo>
                  <a:lnTo>
                    <a:pt x="1584960" y="316991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82769" y="4400550"/>
              <a:ext cx="731520" cy="1463040"/>
            </a:xfrm>
            <a:custGeom>
              <a:avLst/>
              <a:gdLst/>
              <a:ahLst/>
              <a:cxnLst/>
              <a:rect l="l" t="t" r="r" b="b"/>
              <a:pathLst>
                <a:path w="731520" h="1463039">
                  <a:moveTo>
                    <a:pt x="731519" y="0"/>
                  </a:moveTo>
                  <a:lnTo>
                    <a:pt x="683424" y="1556"/>
                  </a:lnTo>
                  <a:lnTo>
                    <a:pt x="636159" y="6160"/>
                  </a:lnTo>
                  <a:lnTo>
                    <a:pt x="589821" y="13715"/>
                  </a:lnTo>
                  <a:lnTo>
                    <a:pt x="544506" y="24126"/>
                  </a:lnTo>
                  <a:lnTo>
                    <a:pt x="500310" y="37295"/>
                  </a:lnTo>
                  <a:lnTo>
                    <a:pt x="457331" y="53126"/>
                  </a:lnTo>
                  <a:lnTo>
                    <a:pt x="415664" y="71524"/>
                  </a:lnTo>
                  <a:lnTo>
                    <a:pt x="375406" y="92390"/>
                  </a:lnTo>
                  <a:lnTo>
                    <a:pt x="336653" y="115630"/>
                  </a:lnTo>
                  <a:lnTo>
                    <a:pt x="299502" y="141146"/>
                  </a:lnTo>
                  <a:lnTo>
                    <a:pt x="264049" y="168843"/>
                  </a:lnTo>
                  <a:lnTo>
                    <a:pt x="230391" y="198623"/>
                  </a:lnTo>
                  <a:lnTo>
                    <a:pt x="198623" y="230391"/>
                  </a:lnTo>
                  <a:lnTo>
                    <a:pt x="168843" y="264049"/>
                  </a:lnTo>
                  <a:lnTo>
                    <a:pt x="141146" y="299502"/>
                  </a:lnTo>
                  <a:lnTo>
                    <a:pt x="115630" y="336653"/>
                  </a:lnTo>
                  <a:lnTo>
                    <a:pt x="92390" y="375406"/>
                  </a:lnTo>
                  <a:lnTo>
                    <a:pt x="71524" y="415664"/>
                  </a:lnTo>
                  <a:lnTo>
                    <a:pt x="53126" y="457331"/>
                  </a:lnTo>
                  <a:lnTo>
                    <a:pt x="37295" y="500310"/>
                  </a:lnTo>
                  <a:lnTo>
                    <a:pt x="24126" y="544506"/>
                  </a:lnTo>
                  <a:lnTo>
                    <a:pt x="13715" y="589821"/>
                  </a:lnTo>
                  <a:lnTo>
                    <a:pt x="6160" y="636159"/>
                  </a:lnTo>
                  <a:lnTo>
                    <a:pt x="1556" y="683424"/>
                  </a:lnTo>
                  <a:lnTo>
                    <a:pt x="0" y="731519"/>
                  </a:lnTo>
                  <a:lnTo>
                    <a:pt x="1556" y="779615"/>
                  </a:lnTo>
                  <a:lnTo>
                    <a:pt x="6160" y="826880"/>
                  </a:lnTo>
                  <a:lnTo>
                    <a:pt x="13715" y="873218"/>
                  </a:lnTo>
                  <a:lnTo>
                    <a:pt x="24126" y="918533"/>
                  </a:lnTo>
                  <a:lnTo>
                    <a:pt x="37295" y="962729"/>
                  </a:lnTo>
                  <a:lnTo>
                    <a:pt x="53126" y="1005708"/>
                  </a:lnTo>
                  <a:lnTo>
                    <a:pt x="71524" y="1047375"/>
                  </a:lnTo>
                  <a:lnTo>
                    <a:pt x="92390" y="1087633"/>
                  </a:lnTo>
                  <a:lnTo>
                    <a:pt x="115630" y="1126386"/>
                  </a:lnTo>
                  <a:lnTo>
                    <a:pt x="141146" y="1163537"/>
                  </a:lnTo>
                  <a:lnTo>
                    <a:pt x="168843" y="1198990"/>
                  </a:lnTo>
                  <a:lnTo>
                    <a:pt x="198623" y="1232648"/>
                  </a:lnTo>
                  <a:lnTo>
                    <a:pt x="230391" y="1264416"/>
                  </a:lnTo>
                  <a:lnTo>
                    <a:pt x="264049" y="1294196"/>
                  </a:lnTo>
                  <a:lnTo>
                    <a:pt x="299502" y="1321893"/>
                  </a:lnTo>
                  <a:lnTo>
                    <a:pt x="336653" y="1347409"/>
                  </a:lnTo>
                  <a:lnTo>
                    <a:pt x="375406" y="1370649"/>
                  </a:lnTo>
                  <a:lnTo>
                    <a:pt x="415664" y="1391515"/>
                  </a:lnTo>
                  <a:lnTo>
                    <a:pt x="457331" y="1409913"/>
                  </a:lnTo>
                  <a:lnTo>
                    <a:pt x="500310" y="1425744"/>
                  </a:lnTo>
                  <a:lnTo>
                    <a:pt x="544506" y="1438913"/>
                  </a:lnTo>
                  <a:lnTo>
                    <a:pt x="589821" y="1449324"/>
                  </a:lnTo>
                  <a:lnTo>
                    <a:pt x="636159" y="1456879"/>
                  </a:lnTo>
                  <a:lnTo>
                    <a:pt x="683424" y="1461483"/>
                  </a:lnTo>
                  <a:lnTo>
                    <a:pt x="731519" y="1463040"/>
                  </a:lnTo>
                  <a:lnTo>
                    <a:pt x="73151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82769" y="4400550"/>
              <a:ext cx="731520" cy="1463040"/>
            </a:xfrm>
            <a:custGeom>
              <a:avLst/>
              <a:gdLst/>
              <a:ahLst/>
              <a:cxnLst/>
              <a:rect l="l" t="t" r="r" b="b"/>
              <a:pathLst>
                <a:path w="731520" h="1463039">
                  <a:moveTo>
                    <a:pt x="731519" y="1463040"/>
                  </a:moveTo>
                  <a:lnTo>
                    <a:pt x="683424" y="1461483"/>
                  </a:lnTo>
                  <a:lnTo>
                    <a:pt x="636159" y="1456879"/>
                  </a:lnTo>
                  <a:lnTo>
                    <a:pt x="589821" y="1449324"/>
                  </a:lnTo>
                  <a:lnTo>
                    <a:pt x="544506" y="1438913"/>
                  </a:lnTo>
                  <a:lnTo>
                    <a:pt x="500310" y="1425744"/>
                  </a:lnTo>
                  <a:lnTo>
                    <a:pt x="457331" y="1409913"/>
                  </a:lnTo>
                  <a:lnTo>
                    <a:pt x="415664" y="1391515"/>
                  </a:lnTo>
                  <a:lnTo>
                    <a:pt x="375406" y="1370649"/>
                  </a:lnTo>
                  <a:lnTo>
                    <a:pt x="336653" y="1347409"/>
                  </a:lnTo>
                  <a:lnTo>
                    <a:pt x="299502" y="1321893"/>
                  </a:lnTo>
                  <a:lnTo>
                    <a:pt x="264049" y="1294196"/>
                  </a:lnTo>
                  <a:lnTo>
                    <a:pt x="230391" y="1264416"/>
                  </a:lnTo>
                  <a:lnTo>
                    <a:pt x="198623" y="1232648"/>
                  </a:lnTo>
                  <a:lnTo>
                    <a:pt x="168843" y="1198990"/>
                  </a:lnTo>
                  <a:lnTo>
                    <a:pt x="141146" y="1163537"/>
                  </a:lnTo>
                  <a:lnTo>
                    <a:pt x="115630" y="1126386"/>
                  </a:lnTo>
                  <a:lnTo>
                    <a:pt x="92390" y="1087633"/>
                  </a:lnTo>
                  <a:lnTo>
                    <a:pt x="71524" y="1047375"/>
                  </a:lnTo>
                  <a:lnTo>
                    <a:pt x="53126" y="1005708"/>
                  </a:lnTo>
                  <a:lnTo>
                    <a:pt x="37295" y="962729"/>
                  </a:lnTo>
                  <a:lnTo>
                    <a:pt x="24126" y="918533"/>
                  </a:lnTo>
                  <a:lnTo>
                    <a:pt x="13715" y="873218"/>
                  </a:lnTo>
                  <a:lnTo>
                    <a:pt x="6160" y="826880"/>
                  </a:lnTo>
                  <a:lnTo>
                    <a:pt x="1556" y="779615"/>
                  </a:lnTo>
                  <a:lnTo>
                    <a:pt x="0" y="731519"/>
                  </a:lnTo>
                  <a:lnTo>
                    <a:pt x="1556" y="683424"/>
                  </a:lnTo>
                  <a:lnTo>
                    <a:pt x="6160" y="636159"/>
                  </a:lnTo>
                  <a:lnTo>
                    <a:pt x="13715" y="589821"/>
                  </a:lnTo>
                  <a:lnTo>
                    <a:pt x="24126" y="544506"/>
                  </a:lnTo>
                  <a:lnTo>
                    <a:pt x="37295" y="500310"/>
                  </a:lnTo>
                  <a:lnTo>
                    <a:pt x="53126" y="457331"/>
                  </a:lnTo>
                  <a:lnTo>
                    <a:pt x="71524" y="415664"/>
                  </a:lnTo>
                  <a:lnTo>
                    <a:pt x="92390" y="375406"/>
                  </a:lnTo>
                  <a:lnTo>
                    <a:pt x="115630" y="336653"/>
                  </a:lnTo>
                  <a:lnTo>
                    <a:pt x="141146" y="299502"/>
                  </a:lnTo>
                  <a:lnTo>
                    <a:pt x="168843" y="264049"/>
                  </a:lnTo>
                  <a:lnTo>
                    <a:pt x="198623" y="230391"/>
                  </a:lnTo>
                  <a:lnTo>
                    <a:pt x="230391" y="198623"/>
                  </a:lnTo>
                  <a:lnTo>
                    <a:pt x="264049" y="168843"/>
                  </a:lnTo>
                  <a:lnTo>
                    <a:pt x="299502" y="141146"/>
                  </a:lnTo>
                  <a:lnTo>
                    <a:pt x="336653" y="115630"/>
                  </a:lnTo>
                  <a:lnTo>
                    <a:pt x="375406" y="92390"/>
                  </a:lnTo>
                  <a:lnTo>
                    <a:pt x="415664" y="71524"/>
                  </a:lnTo>
                  <a:lnTo>
                    <a:pt x="457331" y="53126"/>
                  </a:lnTo>
                  <a:lnTo>
                    <a:pt x="500310" y="37295"/>
                  </a:lnTo>
                  <a:lnTo>
                    <a:pt x="544506" y="24126"/>
                  </a:lnTo>
                  <a:lnTo>
                    <a:pt x="589821" y="13715"/>
                  </a:lnTo>
                  <a:lnTo>
                    <a:pt x="636159" y="6160"/>
                  </a:lnTo>
                  <a:lnTo>
                    <a:pt x="683424" y="1556"/>
                  </a:lnTo>
                  <a:lnTo>
                    <a:pt x="731519" y="0"/>
                  </a:lnTo>
                  <a:lnTo>
                    <a:pt x="731519" y="731519"/>
                  </a:lnTo>
                  <a:lnTo>
                    <a:pt x="731519" y="146304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5"/>
          <p:cNvSpPr/>
          <p:nvPr/>
        </p:nvSpPr>
        <p:spPr>
          <a:xfrm>
            <a:off x="1219200" y="33618"/>
            <a:ext cx="7516818" cy="1011556"/>
          </a:xfrm>
          <a:custGeom>
            <a:avLst/>
            <a:gdLst/>
            <a:ahLst/>
            <a:cxnLst/>
            <a:rect l="l" t="t" r="r" b="b"/>
            <a:pathLst>
              <a:path w="10713720" h="1348739">
                <a:moveTo>
                  <a:pt x="0" y="0"/>
                </a:moveTo>
                <a:lnTo>
                  <a:pt x="10713719" y="0"/>
                </a:lnTo>
                <a:lnTo>
                  <a:pt x="10713719" y="876426"/>
                </a:lnTo>
                <a:lnTo>
                  <a:pt x="5525389" y="876426"/>
                </a:lnTo>
                <a:lnTo>
                  <a:pt x="5525389" y="1011554"/>
                </a:lnTo>
                <a:lnTo>
                  <a:pt x="5694045" y="1011554"/>
                </a:lnTo>
                <a:lnTo>
                  <a:pt x="5356860" y="1348739"/>
                </a:lnTo>
                <a:lnTo>
                  <a:pt x="5019675" y="1011554"/>
                </a:lnTo>
                <a:lnTo>
                  <a:pt x="5188331" y="1011554"/>
                </a:lnTo>
                <a:lnTo>
                  <a:pt x="5188331" y="876426"/>
                </a:lnTo>
                <a:lnTo>
                  <a:pt x="0" y="876426"/>
                </a:lnTo>
                <a:lnTo>
                  <a:pt x="0" y="0"/>
                </a:lnTo>
                <a:close/>
              </a:path>
            </a:pathLst>
          </a:custGeom>
          <a:ln w="27940">
            <a:solidFill>
              <a:srgbClr val="2E549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Прямоугольник 15"/>
          <p:cNvSpPr/>
          <p:nvPr/>
        </p:nvSpPr>
        <p:spPr>
          <a:xfrm>
            <a:off x="1905000" y="197224"/>
            <a:ext cx="64796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ЦЕЛЕВЫЕ ОРИЕНТИРЫ РЕЗУЛЬТАТОВ ВОСПИТАНИЯ:</a:t>
            </a:r>
          </a:p>
        </p:txBody>
      </p:sp>
      <p:grpSp>
        <p:nvGrpSpPr>
          <p:cNvPr id="17" name="object 38"/>
          <p:cNvGrpSpPr/>
          <p:nvPr/>
        </p:nvGrpSpPr>
        <p:grpSpPr>
          <a:xfrm>
            <a:off x="118456" y="44610"/>
            <a:ext cx="819489" cy="789941"/>
            <a:chOff x="266700" y="1188719"/>
            <a:chExt cx="858519" cy="843280"/>
          </a:xfrm>
        </p:grpSpPr>
        <p:sp>
          <p:nvSpPr>
            <p:cNvPr id="18" name="object 39"/>
            <p:cNvSpPr/>
            <p:nvPr/>
          </p:nvSpPr>
          <p:spPr>
            <a:xfrm>
              <a:off x="273050" y="1195069"/>
              <a:ext cx="845819" cy="830580"/>
            </a:xfrm>
            <a:custGeom>
              <a:avLst/>
              <a:gdLst/>
              <a:ahLst/>
              <a:cxnLst/>
              <a:rect l="l" t="t" r="r" b="b"/>
              <a:pathLst>
                <a:path w="845819" h="830580">
                  <a:moveTo>
                    <a:pt x="422909" y="0"/>
                  </a:moveTo>
                  <a:lnTo>
                    <a:pt x="373589" y="2793"/>
                  </a:lnTo>
                  <a:lnTo>
                    <a:pt x="325940" y="10967"/>
                  </a:lnTo>
                  <a:lnTo>
                    <a:pt x="280280" y="24210"/>
                  </a:lnTo>
                  <a:lnTo>
                    <a:pt x="236925" y="42209"/>
                  </a:lnTo>
                  <a:lnTo>
                    <a:pt x="196193" y="64654"/>
                  </a:lnTo>
                  <a:lnTo>
                    <a:pt x="158401" y="91233"/>
                  </a:lnTo>
                  <a:lnTo>
                    <a:pt x="123867" y="121634"/>
                  </a:lnTo>
                  <a:lnTo>
                    <a:pt x="92908" y="155545"/>
                  </a:lnTo>
                  <a:lnTo>
                    <a:pt x="65842" y="192656"/>
                  </a:lnTo>
                  <a:lnTo>
                    <a:pt x="42985" y="232654"/>
                  </a:lnTo>
                  <a:lnTo>
                    <a:pt x="24655" y="275228"/>
                  </a:lnTo>
                  <a:lnTo>
                    <a:pt x="11169" y="320066"/>
                  </a:lnTo>
                  <a:lnTo>
                    <a:pt x="2845" y="366857"/>
                  </a:lnTo>
                  <a:lnTo>
                    <a:pt x="0" y="415289"/>
                  </a:lnTo>
                  <a:lnTo>
                    <a:pt x="2845" y="463722"/>
                  </a:lnTo>
                  <a:lnTo>
                    <a:pt x="11169" y="510513"/>
                  </a:lnTo>
                  <a:lnTo>
                    <a:pt x="24655" y="555351"/>
                  </a:lnTo>
                  <a:lnTo>
                    <a:pt x="42985" y="597925"/>
                  </a:lnTo>
                  <a:lnTo>
                    <a:pt x="65842" y="637923"/>
                  </a:lnTo>
                  <a:lnTo>
                    <a:pt x="92908" y="675034"/>
                  </a:lnTo>
                  <a:lnTo>
                    <a:pt x="123867" y="708945"/>
                  </a:lnTo>
                  <a:lnTo>
                    <a:pt x="158401" y="739346"/>
                  </a:lnTo>
                  <a:lnTo>
                    <a:pt x="196193" y="765925"/>
                  </a:lnTo>
                  <a:lnTo>
                    <a:pt x="236925" y="788370"/>
                  </a:lnTo>
                  <a:lnTo>
                    <a:pt x="280280" y="806369"/>
                  </a:lnTo>
                  <a:lnTo>
                    <a:pt x="325940" y="819612"/>
                  </a:lnTo>
                  <a:lnTo>
                    <a:pt x="373589" y="827786"/>
                  </a:lnTo>
                  <a:lnTo>
                    <a:pt x="422909" y="830579"/>
                  </a:lnTo>
                  <a:lnTo>
                    <a:pt x="472230" y="827786"/>
                  </a:lnTo>
                  <a:lnTo>
                    <a:pt x="519879" y="819612"/>
                  </a:lnTo>
                  <a:lnTo>
                    <a:pt x="565539" y="806369"/>
                  </a:lnTo>
                  <a:lnTo>
                    <a:pt x="608894" y="788370"/>
                  </a:lnTo>
                  <a:lnTo>
                    <a:pt x="649626" y="765925"/>
                  </a:lnTo>
                  <a:lnTo>
                    <a:pt x="687418" y="739346"/>
                  </a:lnTo>
                  <a:lnTo>
                    <a:pt x="721952" y="708945"/>
                  </a:lnTo>
                  <a:lnTo>
                    <a:pt x="752911" y="675034"/>
                  </a:lnTo>
                  <a:lnTo>
                    <a:pt x="779977" y="637923"/>
                  </a:lnTo>
                  <a:lnTo>
                    <a:pt x="802834" y="597925"/>
                  </a:lnTo>
                  <a:lnTo>
                    <a:pt x="821164" y="555351"/>
                  </a:lnTo>
                  <a:lnTo>
                    <a:pt x="834650" y="510513"/>
                  </a:lnTo>
                  <a:lnTo>
                    <a:pt x="842974" y="463722"/>
                  </a:lnTo>
                  <a:lnTo>
                    <a:pt x="845819" y="415289"/>
                  </a:lnTo>
                  <a:lnTo>
                    <a:pt x="842974" y="366857"/>
                  </a:lnTo>
                  <a:lnTo>
                    <a:pt x="834650" y="320066"/>
                  </a:lnTo>
                  <a:lnTo>
                    <a:pt x="821164" y="275228"/>
                  </a:lnTo>
                  <a:lnTo>
                    <a:pt x="802834" y="232654"/>
                  </a:lnTo>
                  <a:lnTo>
                    <a:pt x="779977" y="192656"/>
                  </a:lnTo>
                  <a:lnTo>
                    <a:pt x="752911" y="155545"/>
                  </a:lnTo>
                  <a:lnTo>
                    <a:pt x="721952" y="121634"/>
                  </a:lnTo>
                  <a:lnTo>
                    <a:pt x="687418" y="91233"/>
                  </a:lnTo>
                  <a:lnTo>
                    <a:pt x="649626" y="64654"/>
                  </a:lnTo>
                  <a:lnTo>
                    <a:pt x="608894" y="42209"/>
                  </a:lnTo>
                  <a:lnTo>
                    <a:pt x="565539" y="24210"/>
                  </a:lnTo>
                  <a:lnTo>
                    <a:pt x="519879" y="10967"/>
                  </a:lnTo>
                  <a:lnTo>
                    <a:pt x="472230" y="2793"/>
                  </a:lnTo>
                  <a:lnTo>
                    <a:pt x="42290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40"/>
            <p:cNvSpPr/>
            <p:nvPr/>
          </p:nvSpPr>
          <p:spPr>
            <a:xfrm>
              <a:off x="273050" y="1195069"/>
              <a:ext cx="845819" cy="830580"/>
            </a:xfrm>
            <a:custGeom>
              <a:avLst/>
              <a:gdLst/>
              <a:ahLst/>
              <a:cxnLst/>
              <a:rect l="l" t="t" r="r" b="b"/>
              <a:pathLst>
                <a:path w="845819" h="830580">
                  <a:moveTo>
                    <a:pt x="0" y="415289"/>
                  </a:moveTo>
                  <a:lnTo>
                    <a:pt x="2845" y="366857"/>
                  </a:lnTo>
                  <a:lnTo>
                    <a:pt x="11169" y="320066"/>
                  </a:lnTo>
                  <a:lnTo>
                    <a:pt x="24655" y="275228"/>
                  </a:lnTo>
                  <a:lnTo>
                    <a:pt x="42985" y="232654"/>
                  </a:lnTo>
                  <a:lnTo>
                    <a:pt x="65842" y="192656"/>
                  </a:lnTo>
                  <a:lnTo>
                    <a:pt x="92908" y="155545"/>
                  </a:lnTo>
                  <a:lnTo>
                    <a:pt x="123867" y="121634"/>
                  </a:lnTo>
                  <a:lnTo>
                    <a:pt x="158401" y="91233"/>
                  </a:lnTo>
                  <a:lnTo>
                    <a:pt x="196193" y="64654"/>
                  </a:lnTo>
                  <a:lnTo>
                    <a:pt x="236925" y="42209"/>
                  </a:lnTo>
                  <a:lnTo>
                    <a:pt x="280280" y="24210"/>
                  </a:lnTo>
                  <a:lnTo>
                    <a:pt x="325940" y="10967"/>
                  </a:lnTo>
                  <a:lnTo>
                    <a:pt x="373589" y="2793"/>
                  </a:lnTo>
                  <a:lnTo>
                    <a:pt x="422909" y="0"/>
                  </a:lnTo>
                  <a:lnTo>
                    <a:pt x="472230" y="2793"/>
                  </a:lnTo>
                  <a:lnTo>
                    <a:pt x="519879" y="10967"/>
                  </a:lnTo>
                  <a:lnTo>
                    <a:pt x="565539" y="24210"/>
                  </a:lnTo>
                  <a:lnTo>
                    <a:pt x="608894" y="42209"/>
                  </a:lnTo>
                  <a:lnTo>
                    <a:pt x="649626" y="64654"/>
                  </a:lnTo>
                  <a:lnTo>
                    <a:pt x="687418" y="91233"/>
                  </a:lnTo>
                  <a:lnTo>
                    <a:pt x="721952" y="121634"/>
                  </a:lnTo>
                  <a:lnTo>
                    <a:pt x="752911" y="155545"/>
                  </a:lnTo>
                  <a:lnTo>
                    <a:pt x="779977" y="192656"/>
                  </a:lnTo>
                  <a:lnTo>
                    <a:pt x="802834" y="232654"/>
                  </a:lnTo>
                  <a:lnTo>
                    <a:pt x="821164" y="275228"/>
                  </a:lnTo>
                  <a:lnTo>
                    <a:pt x="834650" y="320066"/>
                  </a:lnTo>
                  <a:lnTo>
                    <a:pt x="842974" y="366857"/>
                  </a:lnTo>
                  <a:lnTo>
                    <a:pt x="845819" y="415289"/>
                  </a:lnTo>
                  <a:lnTo>
                    <a:pt x="842974" y="463722"/>
                  </a:lnTo>
                  <a:lnTo>
                    <a:pt x="834650" y="510513"/>
                  </a:lnTo>
                  <a:lnTo>
                    <a:pt x="821164" y="555351"/>
                  </a:lnTo>
                  <a:lnTo>
                    <a:pt x="802834" y="597925"/>
                  </a:lnTo>
                  <a:lnTo>
                    <a:pt x="779977" y="637923"/>
                  </a:lnTo>
                  <a:lnTo>
                    <a:pt x="752911" y="675034"/>
                  </a:lnTo>
                  <a:lnTo>
                    <a:pt x="721952" y="708945"/>
                  </a:lnTo>
                  <a:lnTo>
                    <a:pt x="687418" y="739346"/>
                  </a:lnTo>
                  <a:lnTo>
                    <a:pt x="649626" y="765925"/>
                  </a:lnTo>
                  <a:lnTo>
                    <a:pt x="608894" y="788370"/>
                  </a:lnTo>
                  <a:lnTo>
                    <a:pt x="565539" y="806369"/>
                  </a:lnTo>
                  <a:lnTo>
                    <a:pt x="519879" y="819612"/>
                  </a:lnTo>
                  <a:lnTo>
                    <a:pt x="472230" y="827786"/>
                  </a:lnTo>
                  <a:lnTo>
                    <a:pt x="422909" y="830579"/>
                  </a:lnTo>
                  <a:lnTo>
                    <a:pt x="373589" y="827786"/>
                  </a:lnTo>
                  <a:lnTo>
                    <a:pt x="325940" y="819612"/>
                  </a:lnTo>
                  <a:lnTo>
                    <a:pt x="280280" y="806369"/>
                  </a:lnTo>
                  <a:lnTo>
                    <a:pt x="236925" y="788370"/>
                  </a:lnTo>
                  <a:lnTo>
                    <a:pt x="196193" y="765925"/>
                  </a:lnTo>
                  <a:lnTo>
                    <a:pt x="158401" y="739346"/>
                  </a:lnTo>
                  <a:lnTo>
                    <a:pt x="123867" y="708945"/>
                  </a:lnTo>
                  <a:lnTo>
                    <a:pt x="92908" y="675034"/>
                  </a:lnTo>
                  <a:lnTo>
                    <a:pt x="65842" y="637923"/>
                  </a:lnTo>
                  <a:lnTo>
                    <a:pt x="42985" y="597925"/>
                  </a:lnTo>
                  <a:lnTo>
                    <a:pt x="24655" y="555351"/>
                  </a:lnTo>
                  <a:lnTo>
                    <a:pt x="11169" y="510513"/>
                  </a:lnTo>
                  <a:lnTo>
                    <a:pt x="2845" y="463722"/>
                  </a:lnTo>
                  <a:lnTo>
                    <a:pt x="0" y="415289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710" y="1296669"/>
              <a:ext cx="685800" cy="6273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object 42"/>
            <p:cNvSpPr/>
            <p:nvPr/>
          </p:nvSpPr>
          <p:spPr>
            <a:xfrm>
              <a:off x="346710" y="1296669"/>
              <a:ext cx="685800" cy="627380"/>
            </a:xfrm>
            <a:custGeom>
              <a:avLst/>
              <a:gdLst/>
              <a:ahLst/>
              <a:cxnLst/>
              <a:rect l="l" t="t" r="r" b="b"/>
              <a:pathLst>
                <a:path w="685800" h="627380">
                  <a:moveTo>
                    <a:pt x="0" y="313689"/>
                  </a:moveTo>
                  <a:lnTo>
                    <a:pt x="3717" y="267339"/>
                  </a:lnTo>
                  <a:lnTo>
                    <a:pt x="14517" y="223098"/>
                  </a:lnTo>
                  <a:lnTo>
                    <a:pt x="31869" y="181454"/>
                  </a:lnTo>
                  <a:lnTo>
                    <a:pt x="55242" y="142890"/>
                  </a:lnTo>
                  <a:lnTo>
                    <a:pt x="84106" y="107893"/>
                  </a:lnTo>
                  <a:lnTo>
                    <a:pt x="117930" y="76949"/>
                  </a:lnTo>
                  <a:lnTo>
                    <a:pt x="156185" y="50541"/>
                  </a:lnTo>
                  <a:lnTo>
                    <a:pt x="198340" y="29158"/>
                  </a:lnTo>
                  <a:lnTo>
                    <a:pt x="243864" y="13282"/>
                  </a:lnTo>
                  <a:lnTo>
                    <a:pt x="292227" y="3401"/>
                  </a:lnTo>
                  <a:lnTo>
                    <a:pt x="342899" y="0"/>
                  </a:lnTo>
                  <a:lnTo>
                    <a:pt x="393572" y="3401"/>
                  </a:lnTo>
                  <a:lnTo>
                    <a:pt x="441935" y="13282"/>
                  </a:lnTo>
                  <a:lnTo>
                    <a:pt x="487459" y="29158"/>
                  </a:lnTo>
                  <a:lnTo>
                    <a:pt x="529614" y="50541"/>
                  </a:lnTo>
                  <a:lnTo>
                    <a:pt x="567869" y="76949"/>
                  </a:lnTo>
                  <a:lnTo>
                    <a:pt x="601693" y="107893"/>
                  </a:lnTo>
                  <a:lnTo>
                    <a:pt x="630557" y="142890"/>
                  </a:lnTo>
                  <a:lnTo>
                    <a:pt x="653930" y="181454"/>
                  </a:lnTo>
                  <a:lnTo>
                    <a:pt x="671282" y="223098"/>
                  </a:lnTo>
                  <a:lnTo>
                    <a:pt x="682082" y="267339"/>
                  </a:lnTo>
                  <a:lnTo>
                    <a:pt x="685800" y="313689"/>
                  </a:lnTo>
                  <a:lnTo>
                    <a:pt x="682082" y="360040"/>
                  </a:lnTo>
                  <a:lnTo>
                    <a:pt x="671282" y="404281"/>
                  </a:lnTo>
                  <a:lnTo>
                    <a:pt x="653930" y="445925"/>
                  </a:lnTo>
                  <a:lnTo>
                    <a:pt x="630557" y="484489"/>
                  </a:lnTo>
                  <a:lnTo>
                    <a:pt x="601693" y="519486"/>
                  </a:lnTo>
                  <a:lnTo>
                    <a:pt x="567869" y="550430"/>
                  </a:lnTo>
                  <a:lnTo>
                    <a:pt x="529614" y="576838"/>
                  </a:lnTo>
                  <a:lnTo>
                    <a:pt x="487459" y="598221"/>
                  </a:lnTo>
                  <a:lnTo>
                    <a:pt x="441935" y="614097"/>
                  </a:lnTo>
                  <a:lnTo>
                    <a:pt x="393572" y="623978"/>
                  </a:lnTo>
                  <a:lnTo>
                    <a:pt x="342899" y="627379"/>
                  </a:lnTo>
                  <a:lnTo>
                    <a:pt x="292227" y="623978"/>
                  </a:lnTo>
                  <a:lnTo>
                    <a:pt x="243864" y="614097"/>
                  </a:lnTo>
                  <a:lnTo>
                    <a:pt x="198340" y="598221"/>
                  </a:lnTo>
                  <a:lnTo>
                    <a:pt x="156185" y="576838"/>
                  </a:lnTo>
                  <a:lnTo>
                    <a:pt x="117930" y="550430"/>
                  </a:lnTo>
                  <a:lnTo>
                    <a:pt x="84106" y="519486"/>
                  </a:lnTo>
                  <a:lnTo>
                    <a:pt x="55242" y="484489"/>
                  </a:lnTo>
                  <a:lnTo>
                    <a:pt x="31869" y="445925"/>
                  </a:lnTo>
                  <a:lnTo>
                    <a:pt x="14517" y="404281"/>
                  </a:lnTo>
                  <a:lnTo>
                    <a:pt x="3717" y="360040"/>
                  </a:lnTo>
                  <a:lnTo>
                    <a:pt x="0" y="313689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6654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1" y="819150"/>
            <a:ext cx="1393031" cy="0"/>
          </a:xfrm>
          <a:custGeom>
            <a:avLst/>
            <a:gdLst/>
            <a:ahLst/>
            <a:cxnLst/>
            <a:rect l="l" t="t" r="r" b="b"/>
            <a:pathLst>
              <a:path w="1857375">
                <a:moveTo>
                  <a:pt x="0" y="0"/>
                </a:moveTo>
                <a:lnTo>
                  <a:pt x="1857375" y="0"/>
                </a:lnTo>
              </a:path>
            </a:pathLst>
          </a:custGeom>
          <a:ln w="762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2233" y="215929"/>
            <a:ext cx="8207693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2700" b="1" spc="-19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rial"/>
              </a:rPr>
              <a:t> СОДЕРЖАТЕЛЬНЫЙ  РАЗДЕЛ</a:t>
            </a:r>
            <a:endParaRPr sz="27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2076" y="1548988"/>
            <a:ext cx="7373303" cy="384721"/>
          </a:xfrm>
          <a:prstGeom prst="rect">
            <a:avLst/>
          </a:prstGeom>
          <a:ln w="27940">
            <a:solidFill>
              <a:schemeClr val="accent1">
                <a:lumMod val="75000"/>
              </a:schemeClr>
            </a:solidFill>
          </a:ln>
        </p:spPr>
        <p:txBody>
          <a:bodyPr vert="horz" wrap="square" lIns="0" tIns="167640" rIns="0" bIns="0" rtlCol="0">
            <a:spAutoFit/>
          </a:bodyPr>
          <a:lstStyle/>
          <a:p>
            <a:pPr marL="50483">
              <a:spcBef>
                <a:spcPts val="1320"/>
              </a:spcBef>
            </a:pPr>
            <a:r>
              <a:rPr lang="ru-RU" sz="1400" b="1" spc="-11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Уклад общеобразовательной организации</a:t>
            </a:r>
            <a:endParaRPr lang="ru-RU" sz="1400" b="1" spc="-11" dirty="0">
              <a:solidFill>
                <a:srgbClr val="1B3181"/>
              </a:solidFill>
              <a:latin typeface="Georgia" panose="02040502050405020303" pitchFamily="18" charset="0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7317" y="3075076"/>
            <a:ext cx="7358062" cy="359233"/>
          </a:xfrm>
          <a:prstGeom prst="rect">
            <a:avLst/>
          </a:prstGeom>
          <a:ln w="27940">
            <a:solidFill>
              <a:srgbClr val="2E5496"/>
            </a:solidFill>
          </a:ln>
        </p:spPr>
        <p:txBody>
          <a:bodyPr vert="horz" wrap="square" lIns="0" tIns="142399" rIns="0" bIns="0" rtlCol="0">
            <a:spAutoFit/>
          </a:bodyPr>
          <a:lstStyle/>
          <a:p>
            <a:pPr marL="68580">
              <a:spcBef>
                <a:spcPts val="1121"/>
              </a:spcBef>
            </a:pPr>
            <a:r>
              <a:rPr lang="ru-RU" sz="1400" b="1" spc="-11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Виды, формы и содержание воспитательной деятельности</a:t>
            </a:r>
            <a:endParaRPr lang="ru-RU" sz="1400" spc="-11" dirty="0">
              <a:solidFill>
                <a:srgbClr val="1B3181"/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56048" y="2952750"/>
            <a:ext cx="603885" cy="603885"/>
            <a:chOff x="546100" y="2148839"/>
            <a:chExt cx="805180" cy="80518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5150" y="2167889"/>
              <a:ext cx="767080" cy="7670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5150" y="2167889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80">
                  <a:moveTo>
                    <a:pt x="0" y="383539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80" y="383539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80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39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18158" y="1439406"/>
            <a:ext cx="603885" cy="603885"/>
            <a:chOff x="584200" y="4269740"/>
            <a:chExt cx="805180" cy="80518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623" y="4311351"/>
              <a:ext cx="734926" cy="72195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03250" y="4288790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79">
                  <a:moveTo>
                    <a:pt x="0" y="383540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80" y="383540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80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40"/>
                  </a:lnTo>
                  <a:close/>
                </a:path>
              </a:pathLst>
            </a:custGeom>
            <a:ln w="38100">
              <a:solidFill>
                <a:srgbClr val="1B31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sldNum" sz="quarter" idx="4294967295"/>
          </p:nvPr>
        </p:nvSpPr>
        <p:spPr>
          <a:xfrm>
            <a:off x="6583680" y="4783455"/>
            <a:ext cx="21031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>
              <a:lnSpc>
                <a:spcPts val="1403"/>
              </a:lnSpc>
            </a:pPr>
            <a:fld id="{81D60167-4931-47E6-BA6A-407CBD079E47}" type="slidenum">
              <a:rPr spc="-4" dirty="0"/>
              <a:pPr marL="28575">
                <a:lnSpc>
                  <a:spcPts val="1403"/>
                </a:lnSpc>
              </a:pPr>
              <a:t>12</a:t>
            </a:fld>
            <a:endParaRPr spc="-4" dirty="0"/>
          </a:p>
        </p:txBody>
      </p:sp>
      <p:grpSp>
        <p:nvGrpSpPr>
          <p:cNvPr id="33" name="object 8"/>
          <p:cNvGrpSpPr/>
          <p:nvPr/>
        </p:nvGrpSpPr>
        <p:grpSpPr>
          <a:xfrm>
            <a:off x="221511" y="64748"/>
            <a:ext cx="716280" cy="678180"/>
            <a:chOff x="7620" y="1198880"/>
            <a:chExt cx="955040" cy="904240"/>
          </a:xfrm>
        </p:grpSpPr>
        <p:sp>
          <p:nvSpPr>
            <p:cNvPr id="39" name="object 9"/>
            <p:cNvSpPr/>
            <p:nvPr/>
          </p:nvSpPr>
          <p:spPr>
            <a:xfrm>
              <a:off x="13970" y="1205230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471170" y="0"/>
                  </a:moveTo>
                  <a:lnTo>
                    <a:pt x="422995" y="2300"/>
                  </a:lnTo>
                  <a:lnTo>
                    <a:pt x="376211" y="9053"/>
                  </a:lnTo>
                  <a:lnTo>
                    <a:pt x="331057" y="20035"/>
                  </a:lnTo>
                  <a:lnTo>
                    <a:pt x="287768" y="35022"/>
                  </a:lnTo>
                  <a:lnTo>
                    <a:pt x="246581" y="53789"/>
                  </a:lnTo>
                  <a:lnTo>
                    <a:pt x="207733" y="76114"/>
                  </a:lnTo>
                  <a:lnTo>
                    <a:pt x="171460" y="101772"/>
                  </a:lnTo>
                  <a:lnTo>
                    <a:pt x="138001" y="130540"/>
                  </a:lnTo>
                  <a:lnTo>
                    <a:pt x="107591" y="162193"/>
                  </a:lnTo>
                  <a:lnTo>
                    <a:pt x="80467" y="196508"/>
                  </a:lnTo>
                  <a:lnTo>
                    <a:pt x="56867" y="233262"/>
                  </a:lnTo>
                  <a:lnTo>
                    <a:pt x="37026" y="272230"/>
                  </a:lnTo>
                  <a:lnTo>
                    <a:pt x="21182" y="313188"/>
                  </a:lnTo>
                  <a:lnTo>
                    <a:pt x="9572" y="355914"/>
                  </a:lnTo>
                  <a:lnTo>
                    <a:pt x="2432" y="400182"/>
                  </a:lnTo>
                  <a:lnTo>
                    <a:pt x="0" y="445770"/>
                  </a:lnTo>
                  <a:lnTo>
                    <a:pt x="2432" y="491357"/>
                  </a:lnTo>
                  <a:lnTo>
                    <a:pt x="9572" y="535625"/>
                  </a:lnTo>
                  <a:lnTo>
                    <a:pt x="21182" y="578351"/>
                  </a:lnTo>
                  <a:lnTo>
                    <a:pt x="37026" y="619309"/>
                  </a:lnTo>
                  <a:lnTo>
                    <a:pt x="56867" y="658277"/>
                  </a:lnTo>
                  <a:lnTo>
                    <a:pt x="80467" y="695031"/>
                  </a:lnTo>
                  <a:lnTo>
                    <a:pt x="107591" y="729346"/>
                  </a:lnTo>
                  <a:lnTo>
                    <a:pt x="138001" y="760999"/>
                  </a:lnTo>
                  <a:lnTo>
                    <a:pt x="171460" y="789767"/>
                  </a:lnTo>
                  <a:lnTo>
                    <a:pt x="207733" y="815425"/>
                  </a:lnTo>
                  <a:lnTo>
                    <a:pt x="246581" y="837750"/>
                  </a:lnTo>
                  <a:lnTo>
                    <a:pt x="287768" y="856517"/>
                  </a:lnTo>
                  <a:lnTo>
                    <a:pt x="331057" y="871504"/>
                  </a:lnTo>
                  <a:lnTo>
                    <a:pt x="376211" y="882486"/>
                  </a:lnTo>
                  <a:lnTo>
                    <a:pt x="422995" y="889239"/>
                  </a:lnTo>
                  <a:lnTo>
                    <a:pt x="471170" y="891540"/>
                  </a:lnTo>
                  <a:lnTo>
                    <a:pt x="519344" y="889239"/>
                  </a:lnTo>
                  <a:lnTo>
                    <a:pt x="566128" y="882486"/>
                  </a:lnTo>
                  <a:lnTo>
                    <a:pt x="611282" y="871504"/>
                  </a:lnTo>
                  <a:lnTo>
                    <a:pt x="654571" y="856517"/>
                  </a:lnTo>
                  <a:lnTo>
                    <a:pt x="695758" y="837750"/>
                  </a:lnTo>
                  <a:lnTo>
                    <a:pt x="734606" y="815425"/>
                  </a:lnTo>
                  <a:lnTo>
                    <a:pt x="770879" y="789767"/>
                  </a:lnTo>
                  <a:lnTo>
                    <a:pt x="804338" y="760999"/>
                  </a:lnTo>
                  <a:lnTo>
                    <a:pt x="834748" y="729346"/>
                  </a:lnTo>
                  <a:lnTo>
                    <a:pt x="861872" y="695031"/>
                  </a:lnTo>
                  <a:lnTo>
                    <a:pt x="885472" y="658277"/>
                  </a:lnTo>
                  <a:lnTo>
                    <a:pt x="905313" y="619309"/>
                  </a:lnTo>
                  <a:lnTo>
                    <a:pt x="921157" y="578351"/>
                  </a:lnTo>
                  <a:lnTo>
                    <a:pt x="932767" y="535625"/>
                  </a:lnTo>
                  <a:lnTo>
                    <a:pt x="939907" y="491357"/>
                  </a:lnTo>
                  <a:lnTo>
                    <a:pt x="942340" y="445770"/>
                  </a:lnTo>
                  <a:lnTo>
                    <a:pt x="939907" y="400182"/>
                  </a:lnTo>
                  <a:lnTo>
                    <a:pt x="932767" y="355914"/>
                  </a:lnTo>
                  <a:lnTo>
                    <a:pt x="921157" y="313188"/>
                  </a:lnTo>
                  <a:lnTo>
                    <a:pt x="905313" y="272230"/>
                  </a:lnTo>
                  <a:lnTo>
                    <a:pt x="885472" y="233262"/>
                  </a:lnTo>
                  <a:lnTo>
                    <a:pt x="861872" y="196508"/>
                  </a:lnTo>
                  <a:lnTo>
                    <a:pt x="834748" y="162193"/>
                  </a:lnTo>
                  <a:lnTo>
                    <a:pt x="804338" y="130540"/>
                  </a:lnTo>
                  <a:lnTo>
                    <a:pt x="770879" y="101772"/>
                  </a:lnTo>
                  <a:lnTo>
                    <a:pt x="734606" y="76114"/>
                  </a:lnTo>
                  <a:lnTo>
                    <a:pt x="695758" y="53789"/>
                  </a:lnTo>
                  <a:lnTo>
                    <a:pt x="654571" y="35022"/>
                  </a:lnTo>
                  <a:lnTo>
                    <a:pt x="611282" y="20035"/>
                  </a:lnTo>
                  <a:lnTo>
                    <a:pt x="566128" y="9053"/>
                  </a:lnTo>
                  <a:lnTo>
                    <a:pt x="519344" y="2300"/>
                  </a:lnTo>
                  <a:lnTo>
                    <a:pt x="4711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10"/>
            <p:cNvSpPr/>
            <p:nvPr/>
          </p:nvSpPr>
          <p:spPr>
            <a:xfrm>
              <a:off x="13970" y="1205230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0" y="445770"/>
                  </a:moveTo>
                  <a:lnTo>
                    <a:pt x="2432" y="400182"/>
                  </a:lnTo>
                  <a:lnTo>
                    <a:pt x="9572" y="355914"/>
                  </a:lnTo>
                  <a:lnTo>
                    <a:pt x="21182" y="313188"/>
                  </a:lnTo>
                  <a:lnTo>
                    <a:pt x="37026" y="272230"/>
                  </a:lnTo>
                  <a:lnTo>
                    <a:pt x="56867" y="233262"/>
                  </a:lnTo>
                  <a:lnTo>
                    <a:pt x="80467" y="196508"/>
                  </a:lnTo>
                  <a:lnTo>
                    <a:pt x="107591" y="162193"/>
                  </a:lnTo>
                  <a:lnTo>
                    <a:pt x="138001" y="130540"/>
                  </a:lnTo>
                  <a:lnTo>
                    <a:pt x="171460" y="101772"/>
                  </a:lnTo>
                  <a:lnTo>
                    <a:pt x="207733" y="76114"/>
                  </a:lnTo>
                  <a:lnTo>
                    <a:pt x="246581" y="53789"/>
                  </a:lnTo>
                  <a:lnTo>
                    <a:pt x="287768" y="35022"/>
                  </a:lnTo>
                  <a:lnTo>
                    <a:pt x="331057" y="20035"/>
                  </a:lnTo>
                  <a:lnTo>
                    <a:pt x="376211" y="9053"/>
                  </a:lnTo>
                  <a:lnTo>
                    <a:pt x="422995" y="2300"/>
                  </a:lnTo>
                  <a:lnTo>
                    <a:pt x="471170" y="0"/>
                  </a:lnTo>
                  <a:lnTo>
                    <a:pt x="519344" y="2300"/>
                  </a:lnTo>
                  <a:lnTo>
                    <a:pt x="566128" y="9053"/>
                  </a:lnTo>
                  <a:lnTo>
                    <a:pt x="611282" y="20035"/>
                  </a:lnTo>
                  <a:lnTo>
                    <a:pt x="654571" y="35022"/>
                  </a:lnTo>
                  <a:lnTo>
                    <a:pt x="695758" y="53789"/>
                  </a:lnTo>
                  <a:lnTo>
                    <a:pt x="734606" y="76114"/>
                  </a:lnTo>
                  <a:lnTo>
                    <a:pt x="770879" y="101772"/>
                  </a:lnTo>
                  <a:lnTo>
                    <a:pt x="804338" y="130540"/>
                  </a:lnTo>
                  <a:lnTo>
                    <a:pt x="834748" y="162193"/>
                  </a:lnTo>
                  <a:lnTo>
                    <a:pt x="861872" y="196508"/>
                  </a:lnTo>
                  <a:lnTo>
                    <a:pt x="885472" y="233262"/>
                  </a:lnTo>
                  <a:lnTo>
                    <a:pt x="905313" y="272230"/>
                  </a:lnTo>
                  <a:lnTo>
                    <a:pt x="921157" y="313188"/>
                  </a:lnTo>
                  <a:lnTo>
                    <a:pt x="932767" y="355914"/>
                  </a:lnTo>
                  <a:lnTo>
                    <a:pt x="939907" y="400182"/>
                  </a:lnTo>
                  <a:lnTo>
                    <a:pt x="942340" y="445770"/>
                  </a:lnTo>
                  <a:lnTo>
                    <a:pt x="939907" y="491357"/>
                  </a:lnTo>
                  <a:lnTo>
                    <a:pt x="932767" y="535625"/>
                  </a:lnTo>
                  <a:lnTo>
                    <a:pt x="921157" y="578351"/>
                  </a:lnTo>
                  <a:lnTo>
                    <a:pt x="905313" y="619309"/>
                  </a:lnTo>
                  <a:lnTo>
                    <a:pt x="885472" y="658277"/>
                  </a:lnTo>
                  <a:lnTo>
                    <a:pt x="861872" y="695031"/>
                  </a:lnTo>
                  <a:lnTo>
                    <a:pt x="834748" y="729346"/>
                  </a:lnTo>
                  <a:lnTo>
                    <a:pt x="804338" y="760999"/>
                  </a:lnTo>
                  <a:lnTo>
                    <a:pt x="770879" y="789767"/>
                  </a:lnTo>
                  <a:lnTo>
                    <a:pt x="734606" y="815425"/>
                  </a:lnTo>
                  <a:lnTo>
                    <a:pt x="695758" y="837750"/>
                  </a:lnTo>
                  <a:lnTo>
                    <a:pt x="654571" y="856517"/>
                  </a:lnTo>
                  <a:lnTo>
                    <a:pt x="611282" y="871504"/>
                  </a:lnTo>
                  <a:lnTo>
                    <a:pt x="566128" y="882486"/>
                  </a:lnTo>
                  <a:lnTo>
                    <a:pt x="519344" y="889239"/>
                  </a:lnTo>
                  <a:lnTo>
                    <a:pt x="471170" y="891540"/>
                  </a:lnTo>
                  <a:lnTo>
                    <a:pt x="422995" y="889239"/>
                  </a:lnTo>
                  <a:lnTo>
                    <a:pt x="376211" y="882486"/>
                  </a:lnTo>
                  <a:lnTo>
                    <a:pt x="331057" y="871504"/>
                  </a:lnTo>
                  <a:lnTo>
                    <a:pt x="287768" y="856517"/>
                  </a:lnTo>
                  <a:lnTo>
                    <a:pt x="246581" y="837750"/>
                  </a:lnTo>
                  <a:lnTo>
                    <a:pt x="207733" y="815425"/>
                  </a:lnTo>
                  <a:lnTo>
                    <a:pt x="171460" y="789767"/>
                  </a:lnTo>
                  <a:lnTo>
                    <a:pt x="138001" y="760999"/>
                  </a:lnTo>
                  <a:lnTo>
                    <a:pt x="107591" y="729346"/>
                  </a:lnTo>
                  <a:lnTo>
                    <a:pt x="80467" y="695031"/>
                  </a:lnTo>
                  <a:lnTo>
                    <a:pt x="56867" y="658277"/>
                  </a:lnTo>
                  <a:lnTo>
                    <a:pt x="37026" y="619309"/>
                  </a:lnTo>
                  <a:lnTo>
                    <a:pt x="21182" y="578351"/>
                  </a:lnTo>
                  <a:lnTo>
                    <a:pt x="9572" y="535625"/>
                  </a:lnTo>
                  <a:lnTo>
                    <a:pt x="2432" y="491357"/>
                  </a:lnTo>
                  <a:lnTo>
                    <a:pt x="0" y="44577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490" y="1263396"/>
              <a:ext cx="749300" cy="73888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2" name="object 12"/>
            <p:cNvSpPr/>
            <p:nvPr/>
          </p:nvSpPr>
          <p:spPr>
            <a:xfrm>
              <a:off x="110490" y="1263650"/>
              <a:ext cx="749300" cy="739140"/>
            </a:xfrm>
            <a:custGeom>
              <a:avLst/>
              <a:gdLst/>
              <a:ahLst/>
              <a:cxnLst/>
              <a:rect l="l" t="t" r="r" b="b"/>
              <a:pathLst>
                <a:path w="749300" h="739139">
                  <a:moveTo>
                    <a:pt x="0" y="369570"/>
                  </a:moveTo>
                  <a:lnTo>
                    <a:pt x="2919" y="323215"/>
                  </a:lnTo>
                  <a:lnTo>
                    <a:pt x="11442" y="278578"/>
                  </a:lnTo>
                  <a:lnTo>
                    <a:pt x="25218" y="236004"/>
                  </a:lnTo>
                  <a:lnTo>
                    <a:pt x="43897" y="195841"/>
                  </a:lnTo>
                  <a:lnTo>
                    <a:pt x="67126" y="158434"/>
                  </a:lnTo>
                  <a:lnTo>
                    <a:pt x="94554" y="124131"/>
                  </a:lnTo>
                  <a:lnTo>
                    <a:pt x="125832" y="93277"/>
                  </a:lnTo>
                  <a:lnTo>
                    <a:pt x="160606" y="66219"/>
                  </a:lnTo>
                  <a:lnTo>
                    <a:pt x="198527" y="43304"/>
                  </a:lnTo>
                  <a:lnTo>
                    <a:pt x="239243" y="24878"/>
                  </a:lnTo>
                  <a:lnTo>
                    <a:pt x="282403" y="11288"/>
                  </a:lnTo>
                  <a:lnTo>
                    <a:pt x="327655" y="2879"/>
                  </a:lnTo>
                  <a:lnTo>
                    <a:pt x="374650" y="0"/>
                  </a:lnTo>
                  <a:lnTo>
                    <a:pt x="421644" y="2879"/>
                  </a:lnTo>
                  <a:lnTo>
                    <a:pt x="466896" y="11288"/>
                  </a:lnTo>
                  <a:lnTo>
                    <a:pt x="510056" y="24878"/>
                  </a:lnTo>
                  <a:lnTo>
                    <a:pt x="550772" y="43304"/>
                  </a:lnTo>
                  <a:lnTo>
                    <a:pt x="588693" y="66219"/>
                  </a:lnTo>
                  <a:lnTo>
                    <a:pt x="623467" y="93277"/>
                  </a:lnTo>
                  <a:lnTo>
                    <a:pt x="654745" y="124131"/>
                  </a:lnTo>
                  <a:lnTo>
                    <a:pt x="682173" y="158434"/>
                  </a:lnTo>
                  <a:lnTo>
                    <a:pt x="705402" y="195841"/>
                  </a:lnTo>
                  <a:lnTo>
                    <a:pt x="724081" y="236004"/>
                  </a:lnTo>
                  <a:lnTo>
                    <a:pt x="737857" y="278578"/>
                  </a:lnTo>
                  <a:lnTo>
                    <a:pt x="746380" y="323215"/>
                  </a:lnTo>
                  <a:lnTo>
                    <a:pt x="749300" y="369570"/>
                  </a:lnTo>
                  <a:lnTo>
                    <a:pt x="746380" y="415924"/>
                  </a:lnTo>
                  <a:lnTo>
                    <a:pt x="737857" y="460561"/>
                  </a:lnTo>
                  <a:lnTo>
                    <a:pt x="724081" y="503135"/>
                  </a:lnTo>
                  <a:lnTo>
                    <a:pt x="705402" y="543298"/>
                  </a:lnTo>
                  <a:lnTo>
                    <a:pt x="682173" y="580705"/>
                  </a:lnTo>
                  <a:lnTo>
                    <a:pt x="654745" y="615008"/>
                  </a:lnTo>
                  <a:lnTo>
                    <a:pt x="623467" y="645862"/>
                  </a:lnTo>
                  <a:lnTo>
                    <a:pt x="588693" y="672920"/>
                  </a:lnTo>
                  <a:lnTo>
                    <a:pt x="550772" y="695835"/>
                  </a:lnTo>
                  <a:lnTo>
                    <a:pt x="510056" y="714261"/>
                  </a:lnTo>
                  <a:lnTo>
                    <a:pt x="466896" y="727851"/>
                  </a:lnTo>
                  <a:lnTo>
                    <a:pt x="421644" y="736260"/>
                  </a:lnTo>
                  <a:lnTo>
                    <a:pt x="374650" y="739139"/>
                  </a:lnTo>
                  <a:lnTo>
                    <a:pt x="327655" y="736260"/>
                  </a:lnTo>
                  <a:lnTo>
                    <a:pt x="282403" y="727851"/>
                  </a:lnTo>
                  <a:lnTo>
                    <a:pt x="239243" y="714261"/>
                  </a:lnTo>
                  <a:lnTo>
                    <a:pt x="198527" y="695835"/>
                  </a:lnTo>
                  <a:lnTo>
                    <a:pt x="160606" y="672920"/>
                  </a:lnTo>
                  <a:lnTo>
                    <a:pt x="125832" y="645862"/>
                  </a:lnTo>
                  <a:lnTo>
                    <a:pt x="94554" y="615008"/>
                  </a:lnTo>
                  <a:lnTo>
                    <a:pt x="67126" y="580705"/>
                  </a:lnTo>
                  <a:lnTo>
                    <a:pt x="43897" y="543298"/>
                  </a:lnTo>
                  <a:lnTo>
                    <a:pt x="25218" y="503135"/>
                  </a:lnTo>
                  <a:lnTo>
                    <a:pt x="11442" y="460561"/>
                  </a:lnTo>
                  <a:lnTo>
                    <a:pt x="2919" y="415924"/>
                  </a:lnTo>
                  <a:lnTo>
                    <a:pt x="0" y="369570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4146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44236" y="4854416"/>
            <a:ext cx="103823" cy="2019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200" spc="-4" dirty="0">
                <a:solidFill>
                  <a:srgbClr val="FFFFFF"/>
                </a:solidFill>
                <a:latin typeface="Microsoft Sans Serif"/>
                <a:cs typeface="Microsoft Sans Serif"/>
              </a:rPr>
              <a:t>8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59006" y="166563"/>
            <a:ext cx="7819212" cy="1806066"/>
            <a:chOff x="-150839" y="680302"/>
            <a:chExt cx="10937469" cy="2408086"/>
          </a:xfrm>
        </p:grpSpPr>
        <p:sp>
          <p:nvSpPr>
            <p:cNvPr id="4" name="object 4"/>
            <p:cNvSpPr/>
            <p:nvPr/>
          </p:nvSpPr>
          <p:spPr>
            <a:xfrm>
              <a:off x="-150839" y="1842771"/>
              <a:ext cx="1857375" cy="1245617"/>
            </a:xfrm>
            <a:custGeom>
              <a:avLst/>
              <a:gdLst/>
              <a:ahLst/>
              <a:cxnLst/>
              <a:rect l="l" t="t" r="r" b="b"/>
              <a:pathLst>
                <a:path w="1857375">
                  <a:moveTo>
                    <a:pt x="0" y="0"/>
                  </a:moveTo>
                  <a:lnTo>
                    <a:pt x="1857375" y="0"/>
                  </a:lnTo>
                </a:path>
              </a:pathLst>
            </a:custGeom>
            <a:ln w="76200">
              <a:solidFill>
                <a:srgbClr val="0071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910" y="680302"/>
              <a:ext cx="10713720" cy="1348740"/>
            </a:xfrm>
            <a:custGeom>
              <a:avLst/>
              <a:gdLst/>
              <a:ahLst/>
              <a:cxnLst/>
              <a:rect l="l" t="t" r="r" b="b"/>
              <a:pathLst>
                <a:path w="10713720" h="1348739">
                  <a:moveTo>
                    <a:pt x="0" y="0"/>
                  </a:moveTo>
                  <a:lnTo>
                    <a:pt x="10713719" y="0"/>
                  </a:lnTo>
                  <a:lnTo>
                    <a:pt x="10713719" y="876426"/>
                  </a:lnTo>
                  <a:lnTo>
                    <a:pt x="5525389" y="876426"/>
                  </a:lnTo>
                  <a:lnTo>
                    <a:pt x="5525389" y="1011554"/>
                  </a:lnTo>
                  <a:lnTo>
                    <a:pt x="5694045" y="1011554"/>
                  </a:lnTo>
                  <a:lnTo>
                    <a:pt x="5356860" y="1348739"/>
                  </a:lnTo>
                  <a:lnTo>
                    <a:pt x="5019675" y="1011554"/>
                  </a:lnTo>
                  <a:lnTo>
                    <a:pt x="5188331" y="1011554"/>
                  </a:lnTo>
                  <a:lnTo>
                    <a:pt x="5188331" y="876426"/>
                  </a:lnTo>
                  <a:lnTo>
                    <a:pt x="0" y="876426"/>
                  </a:lnTo>
                  <a:lnTo>
                    <a:pt x="0" y="0"/>
                  </a:lnTo>
                  <a:close/>
                </a:path>
              </a:pathLst>
            </a:custGeom>
            <a:ln w="27940">
              <a:solidFill>
                <a:srgbClr val="2E549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17242" y="1377571"/>
            <a:ext cx="581025" cy="712470"/>
            <a:chOff x="279400" y="2707639"/>
            <a:chExt cx="774700" cy="949960"/>
          </a:xfrm>
        </p:grpSpPr>
        <p:sp>
          <p:nvSpPr>
            <p:cNvPr id="8" name="object 8"/>
            <p:cNvSpPr/>
            <p:nvPr/>
          </p:nvSpPr>
          <p:spPr>
            <a:xfrm>
              <a:off x="279400" y="2707639"/>
              <a:ext cx="774700" cy="949960"/>
            </a:xfrm>
            <a:custGeom>
              <a:avLst/>
              <a:gdLst/>
              <a:ahLst/>
              <a:cxnLst/>
              <a:rect l="l" t="t" r="r" b="b"/>
              <a:pathLst>
                <a:path w="774700" h="949960">
                  <a:moveTo>
                    <a:pt x="387350" y="0"/>
                  </a:moveTo>
                  <a:lnTo>
                    <a:pt x="0" y="273812"/>
                  </a:lnTo>
                  <a:lnTo>
                    <a:pt x="0" y="676148"/>
                  </a:lnTo>
                  <a:lnTo>
                    <a:pt x="387350" y="949960"/>
                  </a:lnTo>
                  <a:lnTo>
                    <a:pt x="774700" y="676148"/>
                  </a:lnTo>
                  <a:lnTo>
                    <a:pt x="774700" y="273812"/>
                  </a:lnTo>
                  <a:lnTo>
                    <a:pt x="38735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739" y="2857499"/>
              <a:ext cx="584200" cy="5842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008459" y="1276350"/>
            <a:ext cx="1780459" cy="87139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049" marR="3810" indent="-2858" algn="ctr">
              <a:spcBef>
                <a:spcPts val="75"/>
              </a:spcBef>
            </a:pPr>
            <a:r>
              <a:rPr sz="1400" spc="-15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Специфика </a:t>
            </a:r>
            <a:r>
              <a:rPr sz="1400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 </a:t>
            </a:r>
            <a:r>
              <a:rPr sz="1400" spc="-19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организации </a:t>
            </a:r>
            <a:r>
              <a:rPr sz="1400" spc="-15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 в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</a:t>
            </a:r>
            <a:r>
              <a:rPr sz="1400" spc="4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с</a:t>
            </a:r>
            <a:r>
              <a:rPr sz="1400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п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и</a:t>
            </a:r>
            <a:r>
              <a:rPr sz="1400" spc="-19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т</a:t>
            </a:r>
            <a:r>
              <a:rPr sz="1400" spc="-3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а</a:t>
            </a:r>
            <a:r>
              <a:rPr sz="1400" spc="-19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т</a:t>
            </a:r>
            <a:r>
              <a:rPr sz="1400" spc="-53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е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льно</a:t>
            </a:r>
            <a:r>
              <a:rPr sz="1400" spc="-4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г</a:t>
            </a:r>
            <a:r>
              <a:rPr sz="1400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  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процесса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86600" y="1377314"/>
            <a:ext cx="1981200" cy="4405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3810" algn="ctr">
              <a:spcBef>
                <a:spcPts val="75"/>
              </a:spcBef>
            </a:pPr>
            <a:r>
              <a:rPr lang="ru-RU" sz="1400" spc="-4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Расположение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  <a:p>
            <a:pPr algn="ctr"/>
            <a:r>
              <a:rPr sz="1400" spc="-23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школы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83044" y="1397131"/>
            <a:ext cx="1684356" cy="6559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algn="ctr">
              <a:spcBef>
                <a:spcPts val="75"/>
              </a:spcBef>
            </a:pP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Особенности </a:t>
            </a:r>
            <a:r>
              <a:rPr sz="1400" spc="-4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 </a:t>
            </a:r>
            <a:r>
              <a:rPr sz="1400" spc="19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с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</a:t>
            </a:r>
            <a:r>
              <a:rPr sz="1400" spc="-26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цио</a:t>
            </a:r>
            <a:r>
              <a:rPr sz="1400" spc="-19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к</a:t>
            </a:r>
            <a:r>
              <a:rPr sz="1400" spc="-53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у</a:t>
            </a:r>
            <a:r>
              <a:rPr sz="1400" spc="15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л</a:t>
            </a:r>
            <a:r>
              <a:rPr sz="1400" spc="-124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ь</a:t>
            </a:r>
            <a:r>
              <a:rPr sz="1400" spc="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т</a:t>
            </a:r>
            <a:r>
              <a:rPr sz="1400" spc="-4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у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рн</a:t>
            </a:r>
            <a:r>
              <a:rPr sz="1400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</a:t>
            </a:r>
            <a:r>
              <a:rPr sz="1400" spc="-4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й  </a:t>
            </a:r>
            <a:r>
              <a:rPr sz="1400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среды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50349" y="4042847"/>
            <a:ext cx="1873568" cy="87139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400" spc="-23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Источники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400" spc="-19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положительного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  <a:p>
            <a:pPr marL="9049" marR="3810" algn="ctr"/>
            <a:r>
              <a:rPr sz="1400" spc="4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или </a:t>
            </a:r>
            <a:r>
              <a:rPr sz="1400" spc="-19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отрицательного </a:t>
            </a:r>
            <a:r>
              <a:rPr sz="1400" spc="-409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 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влияния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39000" y="3059026"/>
            <a:ext cx="1352836" cy="6559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algn="ctr">
              <a:spcBef>
                <a:spcPts val="75"/>
              </a:spcBef>
            </a:pP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Со</a:t>
            </a:r>
            <a:r>
              <a:rPr sz="1400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ц</a:t>
            </a:r>
            <a:r>
              <a:rPr sz="1400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иальн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ы</a:t>
            </a:r>
            <a:r>
              <a:rPr sz="1400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е  </a:t>
            </a:r>
            <a:r>
              <a:rPr sz="1400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партнеры 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 </a:t>
            </a:r>
            <a:r>
              <a:rPr sz="1400" spc="-23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школы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8459" y="2896523"/>
            <a:ext cx="1285875" cy="6559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9050" algn="ctr">
              <a:spcBef>
                <a:spcPts val="75"/>
              </a:spcBef>
            </a:pP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Особенности </a:t>
            </a:r>
            <a:r>
              <a:rPr sz="1400" spc="-413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 </a:t>
            </a:r>
            <a:r>
              <a:rPr sz="1400" spc="-23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контингента </a:t>
            </a:r>
            <a:r>
              <a:rPr sz="1400" spc="-19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 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</a:t>
            </a:r>
            <a:r>
              <a:rPr sz="1400" spc="-34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б</a:t>
            </a:r>
            <a:r>
              <a:rPr sz="1400" spc="-26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у</a:t>
            </a:r>
            <a:r>
              <a:rPr sz="1400" spc="-4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чаю</a:t>
            </a:r>
            <a:r>
              <a:rPr sz="1400" spc="-15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щ</a:t>
            </a:r>
            <a:r>
              <a:rPr sz="1400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и</a:t>
            </a:r>
            <a:r>
              <a:rPr sz="1400" spc="-23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х</a:t>
            </a:r>
            <a:r>
              <a:rPr sz="1400" spc="4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с</a:t>
            </a:r>
            <a:r>
              <a:rPr sz="1400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я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67400" y="4258291"/>
            <a:ext cx="1486853" cy="4405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400" spc="-23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Педагогический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  <a:p>
            <a:pPr marL="3810" algn="ctr">
              <a:spcBef>
                <a:spcPts val="4"/>
              </a:spcBef>
            </a:pPr>
            <a:r>
              <a:rPr sz="1400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опыт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25264" y="3014986"/>
            <a:ext cx="1765936" cy="65594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57150" algn="ctr">
              <a:spcBef>
                <a:spcPts val="75"/>
              </a:spcBef>
            </a:pPr>
            <a:r>
              <a:rPr lang="ru-RU" sz="1400" spc="-8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Принципы</a:t>
            </a:r>
            <a:r>
              <a:rPr sz="1400" spc="-8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 </a:t>
            </a:r>
            <a:r>
              <a:rPr sz="1400" spc="-413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 </a:t>
            </a:r>
            <a:r>
              <a:rPr sz="1400" spc="-4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и 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традиции </a:t>
            </a:r>
            <a:r>
              <a:rPr sz="1400" spc="-409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 </a:t>
            </a:r>
            <a:r>
              <a:rPr sz="1400" spc="-15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в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</a:t>
            </a:r>
            <a:r>
              <a:rPr sz="1400" spc="4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с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пи</a:t>
            </a:r>
            <a:r>
              <a:rPr sz="1400" spc="-23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т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ания</a:t>
            </a:r>
            <a:endParaRPr sz="1400" dirty="0">
              <a:latin typeface="Georgia" panose="02040502050405020303" pitchFamily="18" charset="0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366398" y="3027045"/>
            <a:ext cx="579120" cy="712470"/>
            <a:chOff x="7734300" y="4401820"/>
            <a:chExt cx="772160" cy="949960"/>
          </a:xfrm>
        </p:grpSpPr>
        <p:sp>
          <p:nvSpPr>
            <p:cNvPr id="19" name="object 19"/>
            <p:cNvSpPr/>
            <p:nvPr/>
          </p:nvSpPr>
          <p:spPr>
            <a:xfrm>
              <a:off x="7734300" y="4401820"/>
              <a:ext cx="772160" cy="949960"/>
            </a:xfrm>
            <a:custGeom>
              <a:avLst/>
              <a:gdLst/>
              <a:ahLst/>
              <a:cxnLst/>
              <a:rect l="l" t="t" r="r" b="b"/>
              <a:pathLst>
                <a:path w="772159" h="949960">
                  <a:moveTo>
                    <a:pt x="386079" y="0"/>
                  </a:moveTo>
                  <a:lnTo>
                    <a:pt x="0" y="272922"/>
                  </a:lnTo>
                  <a:lnTo>
                    <a:pt x="0" y="677036"/>
                  </a:lnTo>
                  <a:lnTo>
                    <a:pt x="386079" y="949959"/>
                  </a:lnTo>
                  <a:lnTo>
                    <a:pt x="772159" y="677036"/>
                  </a:lnTo>
                  <a:lnTo>
                    <a:pt x="772159" y="272922"/>
                  </a:lnTo>
                  <a:lnTo>
                    <a:pt x="386079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34300" y="4511040"/>
              <a:ext cx="746759" cy="749300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615752" y="2958465"/>
            <a:ext cx="579120" cy="712470"/>
            <a:chOff x="3718559" y="4300220"/>
            <a:chExt cx="772160" cy="949960"/>
          </a:xfrm>
        </p:grpSpPr>
        <p:sp>
          <p:nvSpPr>
            <p:cNvPr id="22" name="object 22"/>
            <p:cNvSpPr/>
            <p:nvPr/>
          </p:nvSpPr>
          <p:spPr>
            <a:xfrm>
              <a:off x="3718559" y="4300220"/>
              <a:ext cx="772160" cy="949960"/>
            </a:xfrm>
            <a:custGeom>
              <a:avLst/>
              <a:gdLst/>
              <a:ahLst/>
              <a:cxnLst/>
              <a:rect l="l" t="t" r="r" b="b"/>
              <a:pathLst>
                <a:path w="772160" h="949960">
                  <a:moveTo>
                    <a:pt x="386079" y="0"/>
                  </a:moveTo>
                  <a:lnTo>
                    <a:pt x="0" y="272922"/>
                  </a:lnTo>
                  <a:lnTo>
                    <a:pt x="0" y="677036"/>
                  </a:lnTo>
                  <a:lnTo>
                    <a:pt x="386079" y="949959"/>
                  </a:lnTo>
                  <a:lnTo>
                    <a:pt x="772160" y="677036"/>
                  </a:lnTo>
                  <a:lnTo>
                    <a:pt x="772160" y="272922"/>
                  </a:lnTo>
                  <a:lnTo>
                    <a:pt x="386079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79519" y="4472940"/>
              <a:ext cx="594360" cy="604519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294835" y="2870273"/>
            <a:ext cx="579120" cy="712470"/>
            <a:chOff x="345440" y="4340859"/>
            <a:chExt cx="772160" cy="949960"/>
          </a:xfrm>
        </p:grpSpPr>
        <p:sp>
          <p:nvSpPr>
            <p:cNvPr id="25" name="object 25"/>
            <p:cNvSpPr/>
            <p:nvPr/>
          </p:nvSpPr>
          <p:spPr>
            <a:xfrm>
              <a:off x="345440" y="4340859"/>
              <a:ext cx="772160" cy="949960"/>
            </a:xfrm>
            <a:custGeom>
              <a:avLst/>
              <a:gdLst/>
              <a:ahLst/>
              <a:cxnLst/>
              <a:rect l="l" t="t" r="r" b="b"/>
              <a:pathLst>
                <a:path w="772160" h="949960">
                  <a:moveTo>
                    <a:pt x="386080" y="0"/>
                  </a:moveTo>
                  <a:lnTo>
                    <a:pt x="0" y="272922"/>
                  </a:lnTo>
                  <a:lnTo>
                    <a:pt x="0" y="677037"/>
                  </a:lnTo>
                  <a:lnTo>
                    <a:pt x="386080" y="949959"/>
                  </a:lnTo>
                  <a:lnTo>
                    <a:pt x="772160" y="677037"/>
                  </a:lnTo>
                  <a:lnTo>
                    <a:pt x="772160" y="272922"/>
                  </a:lnTo>
                  <a:lnTo>
                    <a:pt x="38608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240" y="4480559"/>
              <a:ext cx="668019" cy="670559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3566160" y="1349964"/>
            <a:ext cx="581025" cy="712470"/>
            <a:chOff x="3680459" y="2763520"/>
            <a:chExt cx="774700" cy="949960"/>
          </a:xfrm>
        </p:grpSpPr>
        <p:sp>
          <p:nvSpPr>
            <p:cNvPr id="28" name="object 28"/>
            <p:cNvSpPr/>
            <p:nvPr/>
          </p:nvSpPr>
          <p:spPr>
            <a:xfrm>
              <a:off x="3680459" y="2763520"/>
              <a:ext cx="774700" cy="949960"/>
            </a:xfrm>
            <a:custGeom>
              <a:avLst/>
              <a:gdLst/>
              <a:ahLst/>
              <a:cxnLst/>
              <a:rect l="l" t="t" r="r" b="b"/>
              <a:pathLst>
                <a:path w="774700" h="949960">
                  <a:moveTo>
                    <a:pt x="387350" y="0"/>
                  </a:moveTo>
                  <a:lnTo>
                    <a:pt x="0" y="273812"/>
                  </a:lnTo>
                  <a:lnTo>
                    <a:pt x="0" y="676147"/>
                  </a:lnTo>
                  <a:lnTo>
                    <a:pt x="387350" y="949959"/>
                  </a:lnTo>
                  <a:lnTo>
                    <a:pt x="774700" y="676147"/>
                  </a:lnTo>
                  <a:lnTo>
                    <a:pt x="774700" y="273812"/>
                  </a:lnTo>
                  <a:lnTo>
                    <a:pt x="38735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33799" y="2827020"/>
              <a:ext cx="690879" cy="690879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6532915" y="1280300"/>
            <a:ext cx="579120" cy="712470"/>
            <a:chOff x="7734300" y="2659379"/>
            <a:chExt cx="772160" cy="949960"/>
          </a:xfrm>
        </p:grpSpPr>
        <p:sp>
          <p:nvSpPr>
            <p:cNvPr id="31" name="object 31"/>
            <p:cNvSpPr/>
            <p:nvPr/>
          </p:nvSpPr>
          <p:spPr>
            <a:xfrm>
              <a:off x="7734300" y="2659379"/>
              <a:ext cx="772160" cy="949960"/>
            </a:xfrm>
            <a:custGeom>
              <a:avLst/>
              <a:gdLst/>
              <a:ahLst/>
              <a:cxnLst/>
              <a:rect l="l" t="t" r="r" b="b"/>
              <a:pathLst>
                <a:path w="772159" h="949960">
                  <a:moveTo>
                    <a:pt x="386079" y="0"/>
                  </a:moveTo>
                  <a:lnTo>
                    <a:pt x="0" y="272923"/>
                  </a:lnTo>
                  <a:lnTo>
                    <a:pt x="0" y="677037"/>
                  </a:lnTo>
                  <a:lnTo>
                    <a:pt x="386079" y="949960"/>
                  </a:lnTo>
                  <a:lnTo>
                    <a:pt x="772159" y="677037"/>
                  </a:lnTo>
                  <a:lnTo>
                    <a:pt x="772159" y="272923"/>
                  </a:lnTo>
                  <a:lnTo>
                    <a:pt x="386079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34300" y="2786379"/>
              <a:ext cx="772159" cy="726439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1361836" y="4103370"/>
            <a:ext cx="579120" cy="712470"/>
            <a:chOff x="1341119" y="5552440"/>
            <a:chExt cx="772160" cy="949960"/>
          </a:xfrm>
        </p:grpSpPr>
        <p:sp>
          <p:nvSpPr>
            <p:cNvPr id="34" name="object 34"/>
            <p:cNvSpPr/>
            <p:nvPr/>
          </p:nvSpPr>
          <p:spPr>
            <a:xfrm>
              <a:off x="1341119" y="5552440"/>
              <a:ext cx="772160" cy="949960"/>
            </a:xfrm>
            <a:custGeom>
              <a:avLst/>
              <a:gdLst/>
              <a:ahLst/>
              <a:cxnLst/>
              <a:rect l="l" t="t" r="r" b="b"/>
              <a:pathLst>
                <a:path w="772160" h="949959">
                  <a:moveTo>
                    <a:pt x="386080" y="0"/>
                  </a:moveTo>
                  <a:lnTo>
                    <a:pt x="0" y="272923"/>
                  </a:lnTo>
                  <a:lnTo>
                    <a:pt x="0" y="677037"/>
                  </a:lnTo>
                  <a:lnTo>
                    <a:pt x="386080" y="949960"/>
                  </a:lnTo>
                  <a:lnTo>
                    <a:pt x="772160" y="677037"/>
                  </a:lnTo>
                  <a:lnTo>
                    <a:pt x="772160" y="272923"/>
                  </a:lnTo>
                  <a:lnTo>
                    <a:pt x="38608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41119" y="5646420"/>
              <a:ext cx="772159" cy="774700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00008" y="4128612"/>
            <a:ext cx="678179" cy="725804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838200" y="339558"/>
            <a:ext cx="7848600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704850" marR="3810" indent="-695801" algn="ctr">
              <a:spcBef>
                <a:spcPts val="75"/>
              </a:spcBef>
            </a:pPr>
            <a:r>
              <a:rPr lang="ru-RU" sz="2100" b="1" spc="-8" dirty="0" smtClean="0">
                <a:solidFill>
                  <a:srgbClr val="1B3181"/>
                </a:solidFill>
                <a:latin typeface="Arial"/>
                <a:cs typeface="Arial"/>
              </a:rPr>
              <a:t>УКЛАД ОБЩЕОБРАЗОВАТЕЛЬНОЙ ОРГАНИЗАЦИИ</a:t>
            </a:r>
            <a:endParaRPr sz="2100" dirty="0">
              <a:latin typeface="Arial"/>
              <a:cs typeface="Arial"/>
            </a:endParaRPr>
          </a:p>
        </p:txBody>
      </p:sp>
      <p:grpSp>
        <p:nvGrpSpPr>
          <p:cNvPr id="44" name="object 8"/>
          <p:cNvGrpSpPr/>
          <p:nvPr/>
        </p:nvGrpSpPr>
        <p:grpSpPr>
          <a:xfrm>
            <a:off x="242726" y="172450"/>
            <a:ext cx="716280" cy="678180"/>
            <a:chOff x="7620" y="1198880"/>
            <a:chExt cx="955040" cy="904240"/>
          </a:xfrm>
        </p:grpSpPr>
        <p:sp>
          <p:nvSpPr>
            <p:cNvPr id="45" name="object 9"/>
            <p:cNvSpPr/>
            <p:nvPr/>
          </p:nvSpPr>
          <p:spPr>
            <a:xfrm>
              <a:off x="13970" y="1205230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471170" y="0"/>
                  </a:moveTo>
                  <a:lnTo>
                    <a:pt x="422995" y="2300"/>
                  </a:lnTo>
                  <a:lnTo>
                    <a:pt x="376211" y="9053"/>
                  </a:lnTo>
                  <a:lnTo>
                    <a:pt x="331057" y="20035"/>
                  </a:lnTo>
                  <a:lnTo>
                    <a:pt x="287768" y="35022"/>
                  </a:lnTo>
                  <a:lnTo>
                    <a:pt x="246581" y="53789"/>
                  </a:lnTo>
                  <a:lnTo>
                    <a:pt x="207733" y="76114"/>
                  </a:lnTo>
                  <a:lnTo>
                    <a:pt x="171460" y="101772"/>
                  </a:lnTo>
                  <a:lnTo>
                    <a:pt x="138001" y="130540"/>
                  </a:lnTo>
                  <a:lnTo>
                    <a:pt x="107591" y="162193"/>
                  </a:lnTo>
                  <a:lnTo>
                    <a:pt x="80467" y="196508"/>
                  </a:lnTo>
                  <a:lnTo>
                    <a:pt x="56867" y="233262"/>
                  </a:lnTo>
                  <a:lnTo>
                    <a:pt x="37026" y="272230"/>
                  </a:lnTo>
                  <a:lnTo>
                    <a:pt x="21182" y="313188"/>
                  </a:lnTo>
                  <a:lnTo>
                    <a:pt x="9572" y="355914"/>
                  </a:lnTo>
                  <a:lnTo>
                    <a:pt x="2432" y="400182"/>
                  </a:lnTo>
                  <a:lnTo>
                    <a:pt x="0" y="445770"/>
                  </a:lnTo>
                  <a:lnTo>
                    <a:pt x="2432" y="491357"/>
                  </a:lnTo>
                  <a:lnTo>
                    <a:pt x="9572" y="535625"/>
                  </a:lnTo>
                  <a:lnTo>
                    <a:pt x="21182" y="578351"/>
                  </a:lnTo>
                  <a:lnTo>
                    <a:pt x="37026" y="619309"/>
                  </a:lnTo>
                  <a:lnTo>
                    <a:pt x="56867" y="658277"/>
                  </a:lnTo>
                  <a:lnTo>
                    <a:pt x="80467" y="695031"/>
                  </a:lnTo>
                  <a:lnTo>
                    <a:pt x="107591" y="729346"/>
                  </a:lnTo>
                  <a:lnTo>
                    <a:pt x="138001" y="760999"/>
                  </a:lnTo>
                  <a:lnTo>
                    <a:pt x="171460" y="789767"/>
                  </a:lnTo>
                  <a:lnTo>
                    <a:pt x="207733" y="815425"/>
                  </a:lnTo>
                  <a:lnTo>
                    <a:pt x="246581" y="837750"/>
                  </a:lnTo>
                  <a:lnTo>
                    <a:pt x="287768" y="856517"/>
                  </a:lnTo>
                  <a:lnTo>
                    <a:pt x="331057" y="871504"/>
                  </a:lnTo>
                  <a:lnTo>
                    <a:pt x="376211" y="882486"/>
                  </a:lnTo>
                  <a:lnTo>
                    <a:pt x="422995" y="889239"/>
                  </a:lnTo>
                  <a:lnTo>
                    <a:pt x="471170" y="891540"/>
                  </a:lnTo>
                  <a:lnTo>
                    <a:pt x="519344" y="889239"/>
                  </a:lnTo>
                  <a:lnTo>
                    <a:pt x="566128" y="882486"/>
                  </a:lnTo>
                  <a:lnTo>
                    <a:pt x="611282" y="871504"/>
                  </a:lnTo>
                  <a:lnTo>
                    <a:pt x="654571" y="856517"/>
                  </a:lnTo>
                  <a:lnTo>
                    <a:pt x="695758" y="837750"/>
                  </a:lnTo>
                  <a:lnTo>
                    <a:pt x="734606" y="815425"/>
                  </a:lnTo>
                  <a:lnTo>
                    <a:pt x="770879" y="789767"/>
                  </a:lnTo>
                  <a:lnTo>
                    <a:pt x="804338" y="760999"/>
                  </a:lnTo>
                  <a:lnTo>
                    <a:pt x="834748" y="729346"/>
                  </a:lnTo>
                  <a:lnTo>
                    <a:pt x="861872" y="695031"/>
                  </a:lnTo>
                  <a:lnTo>
                    <a:pt x="885472" y="658277"/>
                  </a:lnTo>
                  <a:lnTo>
                    <a:pt x="905313" y="619309"/>
                  </a:lnTo>
                  <a:lnTo>
                    <a:pt x="921157" y="578351"/>
                  </a:lnTo>
                  <a:lnTo>
                    <a:pt x="932767" y="535625"/>
                  </a:lnTo>
                  <a:lnTo>
                    <a:pt x="939907" y="491357"/>
                  </a:lnTo>
                  <a:lnTo>
                    <a:pt x="942340" y="445770"/>
                  </a:lnTo>
                  <a:lnTo>
                    <a:pt x="939907" y="400182"/>
                  </a:lnTo>
                  <a:lnTo>
                    <a:pt x="932767" y="355914"/>
                  </a:lnTo>
                  <a:lnTo>
                    <a:pt x="921157" y="313188"/>
                  </a:lnTo>
                  <a:lnTo>
                    <a:pt x="905313" y="272230"/>
                  </a:lnTo>
                  <a:lnTo>
                    <a:pt x="885472" y="233262"/>
                  </a:lnTo>
                  <a:lnTo>
                    <a:pt x="861872" y="196508"/>
                  </a:lnTo>
                  <a:lnTo>
                    <a:pt x="834748" y="162193"/>
                  </a:lnTo>
                  <a:lnTo>
                    <a:pt x="804338" y="130540"/>
                  </a:lnTo>
                  <a:lnTo>
                    <a:pt x="770879" y="101772"/>
                  </a:lnTo>
                  <a:lnTo>
                    <a:pt x="734606" y="76114"/>
                  </a:lnTo>
                  <a:lnTo>
                    <a:pt x="695758" y="53789"/>
                  </a:lnTo>
                  <a:lnTo>
                    <a:pt x="654571" y="35022"/>
                  </a:lnTo>
                  <a:lnTo>
                    <a:pt x="611282" y="20035"/>
                  </a:lnTo>
                  <a:lnTo>
                    <a:pt x="566128" y="9053"/>
                  </a:lnTo>
                  <a:lnTo>
                    <a:pt x="519344" y="2300"/>
                  </a:lnTo>
                  <a:lnTo>
                    <a:pt x="4711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10"/>
            <p:cNvSpPr/>
            <p:nvPr/>
          </p:nvSpPr>
          <p:spPr>
            <a:xfrm>
              <a:off x="13970" y="1205230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0" y="445770"/>
                  </a:moveTo>
                  <a:lnTo>
                    <a:pt x="2432" y="400182"/>
                  </a:lnTo>
                  <a:lnTo>
                    <a:pt x="9572" y="355914"/>
                  </a:lnTo>
                  <a:lnTo>
                    <a:pt x="21182" y="313188"/>
                  </a:lnTo>
                  <a:lnTo>
                    <a:pt x="37026" y="272230"/>
                  </a:lnTo>
                  <a:lnTo>
                    <a:pt x="56867" y="233262"/>
                  </a:lnTo>
                  <a:lnTo>
                    <a:pt x="80467" y="196508"/>
                  </a:lnTo>
                  <a:lnTo>
                    <a:pt x="107591" y="162193"/>
                  </a:lnTo>
                  <a:lnTo>
                    <a:pt x="138001" y="130540"/>
                  </a:lnTo>
                  <a:lnTo>
                    <a:pt x="171460" y="101772"/>
                  </a:lnTo>
                  <a:lnTo>
                    <a:pt x="207733" y="76114"/>
                  </a:lnTo>
                  <a:lnTo>
                    <a:pt x="246581" y="53789"/>
                  </a:lnTo>
                  <a:lnTo>
                    <a:pt x="287768" y="35022"/>
                  </a:lnTo>
                  <a:lnTo>
                    <a:pt x="331057" y="20035"/>
                  </a:lnTo>
                  <a:lnTo>
                    <a:pt x="376211" y="9053"/>
                  </a:lnTo>
                  <a:lnTo>
                    <a:pt x="422995" y="2300"/>
                  </a:lnTo>
                  <a:lnTo>
                    <a:pt x="471170" y="0"/>
                  </a:lnTo>
                  <a:lnTo>
                    <a:pt x="519344" y="2300"/>
                  </a:lnTo>
                  <a:lnTo>
                    <a:pt x="566128" y="9053"/>
                  </a:lnTo>
                  <a:lnTo>
                    <a:pt x="611282" y="20035"/>
                  </a:lnTo>
                  <a:lnTo>
                    <a:pt x="654571" y="35022"/>
                  </a:lnTo>
                  <a:lnTo>
                    <a:pt x="695758" y="53789"/>
                  </a:lnTo>
                  <a:lnTo>
                    <a:pt x="734606" y="76114"/>
                  </a:lnTo>
                  <a:lnTo>
                    <a:pt x="770879" y="101772"/>
                  </a:lnTo>
                  <a:lnTo>
                    <a:pt x="804338" y="130540"/>
                  </a:lnTo>
                  <a:lnTo>
                    <a:pt x="834748" y="162193"/>
                  </a:lnTo>
                  <a:lnTo>
                    <a:pt x="861872" y="196508"/>
                  </a:lnTo>
                  <a:lnTo>
                    <a:pt x="885472" y="233262"/>
                  </a:lnTo>
                  <a:lnTo>
                    <a:pt x="905313" y="272230"/>
                  </a:lnTo>
                  <a:lnTo>
                    <a:pt x="921157" y="313188"/>
                  </a:lnTo>
                  <a:lnTo>
                    <a:pt x="932767" y="355914"/>
                  </a:lnTo>
                  <a:lnTo>
                    <a:pt x="939907" y="400182"/>
                  </a:lnTo>
                  <a:lnTo>
                    <a:pt x="942340" y="445770"/>
                  </a:lnTo>
                  <a:lnTo>
                    <a:pt x="939907" y="491357"/>
                  </a:lnTo>
                  <a:lnTo>
                    <a:pt x="932767" y="535625"/>
                  </a:lnTo>
                  <a:lnTo>
                    <a:pt x="921157" y="578351"/>
                  </a:lnTo>
                  <a:lnTo>
                    <a:pt x="905313" y="619309"/>
                  </a:lnTo>
                  <a:lnTo>
                    <a:pt x="885472" y="658277"/>
                  </a:lnTo>
                  <a:lnTo>
                    <a:pt x="861872" y="695031"/>
                  </a:lnTo>
                  <a:lnTo>
                    <a:pt x="834748" y="729346"/>
                  </a:lnTo>
                  <a:lnTo>
                    <a:pt x="804338" y="760999"/>
                  </a:lnTo>
                  <a:lnTo>
                    <a:pt x="770879" y="789767"/>
                  </a:lnTo>
                  <a:lnTo>
                    <a:pt x="734606" y="815425"/>
                  </a:lnTo>
                  <a:lnTo>
                    <a:pt x="695758" y="837750"/>
                  </a:lnTo>
                  <a:lnTo>
                    <a:pt x="654571" y="856517"/>
                  </a:lnTo>
                  <a:lnTo>
                    <a:pt x="611282" y="871504"/>
                  </a:lnTo>
                  <a:lnTo>
                    <a:pt x="566128" y="882486"/>
                  </a:lnTo>
                  <a:lnTo>
                    <a:pt x="519344" y="889239"/>
                  </a:lnTo>
                  <a:lnTo>
                    <a:pt x="471170" y="891540"/>
                  </a:lnTo>
                  <a:lnTo>
                    <a:pt x="422995" y="889239"/>
                  </a:lnTo>
                  <a:lnTo>
                    <a:pt x="376211" y="882486"/>
                  </a:lnTo>
                  <a:lnTo>
                    <a:pt x="331057" y="871504"/>
                  </a:lnTo>
                  <a:lnTo>
                    <a:pt x="287768" y="856517"/>
                  </a:lnTo>
                  <a:lnTo>
                    <a:pt x="246581" y="837750"/>
                  </a:lnTo>
                  <a:lnTo>
                    <a:pt x="207733" y="815425"/>
                  </a:lnTo>
                  <a:lnTo>
                    <a:pt x="171460" y="789767"/>
                  </a:lnTo>
                  <a:lnTo>
                    <a:pt x="138001" y="760999"/>
                  </a:lnTo>
                  <a:lnTo>
                    <a:pt x="107591" y="729346"/>
                  </a:lnTo>
                  <a:lnTo>
                    <a:pt x="80467" y="695031"/>
                  </a:lnTo>
                  <a:lnTo>
                    <a:pt x="56867" y="658277"/>
                  </a:lnTo>
                  <a:lnTo>
                    <a:pt x="37026" y="619309"/>
                  </a:lnTo>
                  <a:lnTo>
                    <a:pt x="21182" y="578351"/>
                  </a:lnTo>
                  <a:lnTo>
                    <a:pt x="9572" y="535625"/>
                  </a:lnTo>
                  <a:lnTo>
                    <a:pt x="2432" y="491357"/>
                  </a:lnTo>
                  <a:lnTo>
                    <a:pt x="0" y="44577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490" y="1263396"/>
              <a:ext cx="749300" cy="73888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8" name="object 12"/>
            <p:cNvSpPr/>
            <p:nvPr/>
          </p:nvSpPr>
          <p:spPr>
            <a:xfrm>
              <a:off x="110490" y="1263650"/>
              <a:ext cx="749300" cy="739140"/>
            </a:xfrm>
            <a:custGeom>
              <a:avLst/>
              <a:gdLst/>
              <a:ahLst/>
              <a:cxnLst/>
              <a:rect l="l" t="t" r="r" b="b"/>
              <a:pathLst>
                <a:path w="749300" h="739139">
                  <a:moveTo>
                    <a:pt x="0" y="369570"/>
                  </a:moveTo>
                  <a:lnTo>
                    <a:pt x="2919" y="323215"/>
                  </a:lnTo>
                  <a:lnTo>
                    <a:pt x="11442" y="278578"/>
                  </a:lnTo>
                  <a:lnTo>
                    <a:pt x="25218" y="236004"/>
                  </a:lnTo>
                  <a:lnTo>
                    <a:pt x="43897" y="195841"/>
                  </a:lnTo>
                  <a:lnTo>
                    <a:pt x="67126" y="158434"/>
                  </a:lnTo>
                  <a:lnTo>
                    <a:pt x="94554" y="124131"/>
                  </a:lnTo>
                  <a:lnTo>
                    <a:pt x="125832" y="93277"/>
                  </a:lnTo>
                  <a:lnTo>
                    <a:pt x="160606" y="66219"/>
                  </a:lnTo>
                  <a:lnTo>
                    <a:pt x="198527" y="43304"/>
                  </a:lnTo>
                  <a:lnTo>
                    <a:pt x="239243" y="24878"/>
                  </a:lnTo>
                  <a:lnTo>
                    <a:pt x="282403" y="11288"/>
                  </a:lnTo>
                  <a:lnTo>
                    <a:pt x="327655" y="2879"/>
                  </a:lnTo>
                  <a:lnTo>
                    <a:pt x="374650" y="0"/>
                  </a:lnTo>
                  <a:lnTo>
                    <a:pt x="421644" y="2879"/>
                  </a:lnTo>
                  <a:lnTo>
                    <a:pt x="466896" y="11288"/>
                  </a:lnTo>
                  <a:lnTo>
                    <a:pt x="510056" y="24878"/>
                  </a:lnTo>
                  <a:lnTo>
                    <a:pt x="550772" y="43304"/>
                  </a:lnTo>
                  <a:lnTo>
                    <a:pt x="588693" y="66219"/>
                  </a:lnTo>
                  <a:lnTo>
                    <a:pt x="623467" y="93277"/>
                  </a:lnTo>
                  <a:lnTo>
                    <a:pt x="654745" y="124131"/>
                  </a:lnTo>
                  <a:lnTo>
                    <a:pt x="682173" y="158434"/>
                  </a:lnTo>
                  <a:lnTo>
                    <a:pt x="705402" y="195841"/>
                  </a:lnTo>
                  <a:lnTo>
                    <a:pt x="724081" y="236004"/>
                  </a:lnTo>
                  <a:lnTo>
                    <a:pt x="737857" y="278578"/>
                  </a:lnTo>
                  <a:lnTo>
                    <a:pt x="746380" y="323215"/>
                  </a:lnTo>
                  <a:lnTo>
                    <a:pt x="749300" y="369570"/>
                  </a:lnTo>
                  <a:lnTo>
                    <a:pt x="746380" y="415924"/>
                  </a:lnTo>
                  <a:lnTo>
                    <a:pt x="737857" y="460561"/>
                  </a:lnTo>
                  <a:lnTo>
                    <a:pt x="724081" y="503135"/>
                  </a:lnTo>
                  <a:lnTo>
                    <a:pt x="705402" y="543298"/>
                  </a:lnTo>
                  <a:lnTo>
                    <a:pt x="682173" y="580705"/>
                  </a:lnTo>
                  <a:lnTo>
                    <a:pt x="654745" y="615008"/>
                  </a:lnTo>
                  <a:lnTo>
                    <a:pt x="623467" y="645862"/>
                  </a:lnTo>
                  <a:lnTo>
                    <a:pt x="588693" y="672920"/>
                  </a:lnTo>
                  <a:lnTo>
                    <a:pt x="550772" y="695835"/>
                  </a:lnTo>
                  <a:lnTo>
                    <a:pt x="510056" y="714261"/>
                  </a:lnTo>
                  <a:lnTo>
                    <a:pt x="466896" y="727851"/>
                  </a:lnTo>
                  <a:lnTo>
                    <a:pt x="421644" y="736260"/>
                  </a:lnTo>
                  <a:lnTo>
                    <a:pt x="374650" y="739139"/>
                  </a:lnTo>
                  <a:lnTo>
                    <a:pt x="327655" y="736260"/>
                  </a:lnTo>
                  <a:lnTo>
                    <a:pt x="282403" y="727851"/>
                  </a:lnTo>
                  <a:lnTo>
                    <a:pt x="239243" y="714261"/>
                  </a:lnTo>
                  <a:lnTo>
                    <a:pt x="198527" y="695835"/>
                  </a:lnTo>
                  <a:lnTo>
                    <a:pt x="160606" y="672920"/>
                  </a:lnTo>
                  <a:lnTo>
                    <a:pt x="125832" y="645862"/>
                  </a:lnTo>
                  <a:lnTo>
                    <a:pt x="94554" y="615008"/>
                  </a:lnTo>
                  <a:lnTo>
                    <a:pt x="67126" y="580705"/>
                  </a:lnTo>
                  <a:lnTo>
                    <a:pt x="43897" y="543298"/>
                  </a:lnTo>
                  <a:lnTo>
                    <a:pt x="25218" y="503135"/>
                  </a:lnTo>
                  <a:lnTo>
                    <a:pt x="11442" y="460561"/>
                  </a:lnTo>
                  <a:lnTo>
                    <a:pt x="2919" y="415924"/>
                  </a:lnTo>
                  <a:lnTo>
                    <a:pt x="0" y="369570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492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02326" y="4854416"/>
            <a:ext cx="186690" cy="2019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200" spc="-11" dirty="0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3000" y="3578304"/>
            <a:ext cx="1844040" cy="29384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11" dirty="0">
                <a:solidFill>
                  <a:srgbClr val="FFFFFF"/>
                </a:solidFill>
                <a:latin typeface="Microsoft Sans Serif"/>
                <a:cs typeface="Microsoft Sans Serif"/>
              </a:rPr>
              <a:t>Самоуправление</a:t>
            </a:r>
            <a:endParaRPr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409509" y="4734163"/>
            <a:ext cx="1876425" cy="2933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pc="-4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Профориентация</a:t>
            </a:r>
            <a:endParaRPr dirty="0">
              <a:latin typeface="Microsoft Sans Serif"/>
              <a:cs typeface="Microsoft Sans Serif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990600" y="92678"/>
            <a:ext cx="7898415" cy="3676650"/>
            <a:chOff x="1510030" y="1240789"/>
            <a:chExt cx="8191500" cy="4902200"/>
          </a:xfrm>
        </p:grpSpPr>
        <p:sp>
          <p:nvSpPr>
            <p:cNvPr id="76" name="object 76"/>
            <p:cNvSpPr/>
            <p:nvPr/>
          </p:nvSpPr>
          <p:spPr>
            <a:xfrm>
              <a:off x="5576569" y="5652769"/>
              <a:ext cx="490220" cy="490220"/>
            </a:xfrm>
            <a:custGeom>
              <a:avLst/>
              <a:gdLst/>
              <a:ahLst/>
              <a:cxnLst/>
              <a:rect l="l" t="t" r="r" b="b"/>
              <a:pathLst>
                <a:path w="490220" h="490220">
                  <a:moveTo>
                    <a:pt x="0" y="245109"/>
                  </a:moveTo>
                  <a:lnTo>
                    <a:pt x="4979" y="195712"/>
                  </a:lnTo>
                  <a:lnTo>
                    <a:pt x="19260" y="149702"/>
                  </a:lnTo>
                  <a:lnTo>
                    <a:pt x="41857" y="108067"/>
                  </a:lnTo>
                  <a:lnTo>
                    <a:pt x="71786" y="71791"/>
                  </a:lnTo>
                  <a:lnTo>
                    <a:pt x="108061" y="41861"/>
                  </a:lnTo>
                  <a:lnTo>
                    <a:pt x="149697" y="19262"/>
                  </a:lnTo>
                  <a:lnTo>
                    <a:pt x="195708" y="4979"/>
                  </a:lnTo>
                  <a:lnTo>
                    <a:pt x="245109" y="0"/>
                  </a:lnTo>
                  <a:lnTo>
                    <a:pt x="294511" y="4979"/>
                  </a:lnTo>
                  <a:lnTo>
                    <a:pt x="340522" y="19262"/>
                  </a:lnTo>
                  <a:lnTo>
                    <a:pt x="382158" y="41861"/>
                  </a:lnTo>
                  <a:lnTo>
                    <a:pt x="418433" y="71791"/>
                  </a:lnTo>
                  <a:lnTo>
                    <a:pt x="448362" y="108067"/>
                  </a:lnTo>
                  <a:lnTo>
                    <a:pt x="470959" y="149702"/>
                  </a:lnTo>
                  <a:lnTo>
                    <a:pt x="485240" y="195712"/>
                  </a:lnTo>
                  <a:lnTo>
                    <a:pt x="490219" y="245109"/>
                  </a:lnTo>
                  <a:lnTo>
                    <a:pt x="485240" y="294507"/>
                  </a:lnTo>
                  <a:lnTo>
                    <a:pt x="470959" y="340517"/>
                  </a:lnTo>
                  <a:lnTo>
                    <a:pt x="448362" y="382152"/>
                  </a:lnTo>
                  <a:lnTo>
                    <a:pt x="418433" y="418428"/>
                  </a:lnTo>
                  <a:lnTo>
                    <a:pt x="382158" y="448358"/>
                  </a:lnTo>
                  <a:lnTo>
                    <a:pt x="340522" y="470957"/>
                  </a:lnTo>
                  <a:lnTo>
                    <a:pt x="294511" y="485240"/>
                  </a:lnTo>
                  <a:lnTo>
                    <a:pt x="245109" y="490219"/>
                  </a:lnTo>
                  <a:lnTo>
                    <a:pt x="195708" y="485240"/>
                  </a:lnTo>
                  <a:lnTo>
                    <a:pt x="149697" y="470957"/>
                  </a:lnTo>
                  <a:lnTo>
                    <a:pt x="108061" y="448358"/>
                  </a:lnTo>
                  <a:lnTo>
                    <a:pt x="71786" y="418428"/>
                  </a:lnTo>
                  <a:lnTo>
                    <a:pt x="41857" y="382152"/>
                  </a:lnTo>
                  <a:lnTo>
                    <a:pt x="19260" y="340517"/>
                  </a:lnTo>
                  <a:lnTo>
                    <a:pt x="4979" y="294507"/>
                  </a:lnTo>
                  <a:lnTo>
                    <a:pt x="0" y="24510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510030" y="1240789"/>
              <a:ext cx="8191500" cy="932180"/>
            </a:xfrm>
            <a:custGeom>
              <a:avLst/>
              <a:gdLst/>
              <a:ahLst/>
              <a:cxnLst/>
              <a:rect l="l" t="t" r="r" b="b"/>
              <a:pathLst>
                <a:path w="8191500" h="932180">
                  <a:moveTo>
                    <a:pt x="0" y="0"/>
                  </a:moveTo>
                  <a:lnTo>
                    <a:pt x="8191500" y="0"/>
                  </a:lnTo>
                  <a:lnTo>
                    <a:pt x="8191500" y="605663"/>
                  </a:lnTo>
                  <a:lnTo>
                    <a:pt x="4212208" y="605663"/>
                  </a:lnTo>
                  <a:lnTo>
                    <a:pt x="4212208" y="699135"/>
                  </a:lnTo>
                  <a:lnTo>
                    <a:pt x="4328795" y="699135"/>
                  </a:lnTo>
                  <a:lnTo>
                    <a:pt x="4095750" y="932180"/>
                  </a:lnTo>
                  <a:lnTo>
                    <a:pt x="3862704" y="699135"/>
                  </a:lnTo>
                  <a:lnTo>
                    <a:pt x="3979291" y="699135"/>
                  </a:lnTo>
                  <a:lnTo>
                    <a:pt x="3979291" y="605663"/>
                  </a:lnTo>
                  <a:lnTo>
                    <a:pt x="0" y="605663"/>
                  </a:lnTo>
                  <a:lnTo>
                    <a:pt x="0" y="0"/>
                  </a:lnTo>
                  <a:close/>
                </a:path>
              </a:pathLst>
            </a:custGeom>
            <a:ln w="27940">
              <a:solidFill>
                <a:srgbClr val="2E549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1397269" y="113326"/>
            <a:ext cx="7398402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just">
              <a:spcBef>
                <a:spcPts val="75"/>
              </a:spcBef>
            </a:pPr>
            <a:r>
              <a:rPr sz="1800" b="1" spc="-4" dirty="0">
                <a:solidFill>
                  <a:srgbClr val="1B3181"/>
                </a:solidFill>
                <a:latin typeface="Georgia" panose="02040502050405020303" pitchFamily="18" charset="0"/>
                <a:cs typeface="Arial"/>
              </a:rPr>
              <a:t>Виды,</a:t>
            </a:r>
            <a:r>
              <a:rPr sz="1800" b="1" spc="-23" dirty="0">
                <a:solidFill>
                  <a:srgbClr val="1B3181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1800" b="1" spc="-15" dirty="0">
                <a:solidFill>
                  <a:srgbClr val="1B3181"/>
                </a:solidFill>
                <a:latin typeface="Georgia" panose="02040502050405020303" pitchFamily="18" charset="0"/>
                <a:cs typeface="Arial"/>
              </a:rPr>
              <a:t>формы</a:t>
            </a:r>
            <a:r>
              <a:rPr sz="1800" b="1" dirty="0">
                <a:solidFill>
                  <a:srgbClr val="1B3181"/>
                </a:solidFill>
                <a:latin typeface="Georgia" panose="02040502050405020303" pitchFamily="18" charset="0"/>
                <a:cs typeface="Arial"/>
              </a:rPr>
              <a:t> и</a:t>
            </a:r>
            <a:r>
              <a:rPr sz="1800" b="1" spc="-4" dirty="0">
                <a:solidFill>
                  <a:srgbClr val="1B3181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ru-RU" sz="1800" b="1" spc="-4" dirty="0" smtClean="0">
                <a:solidFill>
                  <a:srgbClr val="1B3181"/>
                </a:solidFill>
                <a:latin typeface="Georgia" panose="02040502050405020303" pitchFamily="18" charset="0"/>
                <a:cs typeface="Arial"/>
              </a:rPr>
              <a:t>содержание</a:t>
            </a:r>
            <a:r>
              <a:rPr sz="1800" b="1" spc="-23" dirty="0" smtClean="0">
                <a:solidFill>
                  <a:srgbClr val="1B3181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ru-RU" sz="1800" b="1" spc="-23" dirty="0" smtClean="0">
                <a:solidFill>
                  <a:srgbClr val="1B3181"/>
                </a:solidFill>
                <a:latin typeface="Georgia" panose="02040502050405020303" pitchFamily="18" charset="0"/>
                <a:cs typeface="Arial"/>
              </a:rPr>
              <a:t>воспитательной деятельности</a:t>
            </a:r>
            <a:endParaRPr sz="1800" dirty="0">
              <a:latin typeface="Georgia" panose="02040502050405020303" pitchFamily="18" charset="0"/>
              <a:cs typeface="Arial"/>
            </a:endParaRPr>
          </a:p>
        </p:txBody>
      </p:sp>
      <p:grpSp>
        <p:nvGrpSpPr>
          <p:cNvPr id="84" name="object 8"/>
          <p:cNvGrpSpPr/>
          <p:nvPr/>
        </p:nvGrpSpPr>
        <p:grpSpPr>
          <a:xfrm>
            <a:off x="127662" y="64748"/>
            <a:ext cx="716280" cy="678180"/>
            <a:chOff x="7620" y="1198880"/>
            <a:chExt cx="955040" cy="904240"/>
          </a:xfrm>
        </p:grpSpPr>
        <p:sp>
          <p:nvSpPr>
            <p:cNvPr id="85" name="object 9"/>
            <p:cNvSpPr/>
            <p:nvPr/>
          </p:nvSpPr>
          <p:spPr>
            <a:xfrm>
              <a:off x="13970" y="1205230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471170" y="0"/>
                  </a:moveTo>
                  <a:lnTo>
                    <a:pt x="422995" y="2300"/>
                  </a:lnTo>
                  <a:lnTo>
                    <a:pt x="376211" y="9053"/>
                  </a:lnTo>
                  <a:lnTo>
                    <a:pt x="331057" y="20035"/>
                  </a:lnTo>
                  <a:lnTo>
                    <a:pt x="287768" y="35022"/>
                  </a:lnTo>
                  <a:lnTo>
                    <a:pt x="246581" y="53789"/>
                  </a:lnTo>
                  <a:lnTo>
                    <a:pt x="207733" y="76114"/>
                  </a:lnTo>
                  <a:lnTo>
                    <a:pt x="171460" y="101772"/>
                  </a:lnTo>
                  <a:lnTo>
                    <a:pt x="138001" y="130540"/>
                  </a:lnTo>
                  <a:lnTo>
                    <a:pt x="107591" y="162193"/>
                  </a:lnTo>
                  <a:lnTo>
                    <a:pt x="80467" y="196508"/>
                  </a:lnTo>
                  <a:lnTo>
                    <a:pt x="56867" y="233262"/>
                  </a:lnTo>
                  <a:lnTo>
                    <a:pt x="37026" y="272230"/>
                  </a:lnTo>
                  <a:lnTo>
                    <a:pt x="21182" y="313188"/>
                  </a:lnTo>
                  <a:lnTo>
                    <a:pt x="9572" y="355914"/>
                  </a:lnTo>
                  <a:lnTo>
                    <a:pt x="2432" y="400182"/>
                  </a:lnTo>
                  <a:lnTo>
                    <a:pt x="0" y="445770"/>
                  </a:lnTo>
                  <a:lnTo>
                    <a:pt x="2432" y="491357"/>
                  </a:lnTo>
                  <a:lnTo>
                    <a:pt x="9572" y="535625"/>
                  </a:lnTo>
                  <a:lnTo>
                    <a:pt x="21182" y="578351"/>
                  </a:lnTo>
                  <a:lnTo>
                    <a:pt x="37026" y="619309"/>
                  </a:lnTo>
                  <a:lnTo>
                    <a:pt x="56867" y="658277"/>
                  </a:lnTo>
                  <a:lnTo>
                    <a:pt x="80467" y="695031"/>
                  </a:lnTo>
                  <a:lnTo>
                    <a:pt x="107591" y="729346"/>
                  </a:lnTo>
                  <a:lnTo>
                    <a:pt x="138001" y="760999"/>
                  </a:lnTo>
                  <a:lnTo>
                    <a:pt x="171460" y="789767"/>
                  </a:lnTo>
                  <a:lnTo>
                    <a:pt x="207733" y="815425"/>
                  </a:lnTo>
                  <a:lnTo>
                    <a:pt x="246581" y="837750"/>
                  </a:lnTo>
                  <a:lnTo>
                    <a:pt x="287768" y="856517"/>
                  </a:lnTo>
                  <a:lnTo>
                    <a:pt x="331057" y="871504"/>
                  </a:lnTo>
                  <a:lnTo>
                    <a:pt x="376211" y="882486"/>
                  </a:lnTo>
                  <a:lnTo>
                    <a:pt x="422995" y="889239"/>
                  </a:lnTo>
                  <a:lnTo>
                    <a:pt x="471170" y="891540"/>
                  </a:lnTo>
                  <a:lnTo>
                    <a:pt x="519344" y="889239"/>
                  </a:lnTo>
                  <a:lnTo>
                    <a:pt x="566128" y="882486"/>
                  </a:lnTo>
                  <a:lnTo>
                    <a:pt x="611282" y="871504"/>
                  </a:lnTo>
                  <a:lnTo>
                    <a:pt x="654571" y="856517"/>
                  </a:lnTo>
                  <a:lnTo>
                    <a:pt x="695758" y="837750"/>
                  </a:lnTo>
                  <a:lnTo>
                    <a:pt x="734606" y="815425"/>
                  </a:lnTo>
                  <a:lnTo>
                    <a:pt x="770879" y="789767"/>
                  </a:lnTo>
                  <a:lnTo>
                    <a:pt x="804338" y="760999"/>
                  </a:lnTo>
                  <a:lnTo>
                    <a:pt x="834748" y="729346"/>
                  </a:lnTo>
                  <a:lnTo>
                    <a:pt x="861872" y="695031"/>
                  </a:lnTo>
                  <a:lnTo>
                    <a:pt x="885472" y="658277"/>
                  </a:lnTo>
                  <a:lnTo>
                    <a:pt x="905313" y="619309"/>
                  </a:lnTo>
                  <a:lnTo>
                    <a:pt x="921157" y="578351"/>
                  </a:lnTo>
                  <a:lnTo>
                    <a:pt x="932767" y="535625"/>
                  </a:lnTo>
                  <a:lnTo>
                    <a:pt x="939907" y="491357"/>
                  </a:lnTo>
                  <a:lnTo>
                    <a:pt x="942340" y="445770"/>
                  </a:lnTo>
                  <a:lnTo>
                    <a:pt x="939907" y="400182"/>
                  </a:lnTo>
                  <a:lnTo>
                    <a:pt x="932767" y="355914"/>
                  </a:lnTo>
                  <a:lnTo>
                    <a:pt x="921157" y="313188"/>
                  </a:lnTo>
                  <a:lnTo>
                    <a:pt x="905313" y="272230"/>
                  </a:lnTo>
                  <a:lnTo>
                    <a:pt x="885472" y="233262"/>
                  </a:lnTo>
                  <a:lnTo>
                    <a:pt x="861872" y="196508"/>
                  </a:lnTo>
                  <a:lnTo>
                    <a:pt x="834748" y="162193"/>
                  </a:lnTo>
                  <a:lnTo>
                    <a:pt x="804338" y="130540"/>
                  </a:lnTo>
                  <a:lnTo>
                    <a:pt x="770879" y="101772"/>
                  </a:lnTo>
                  <a:lnTo>
                    <a:pt x="734606" y="76114"/>
                  </a:lnTo>
                  <a:lnTo>
                    <a:pt x="695758" y="53789"/>
                  </a:lnTo>
                  <a:lnTo>
                    <a:pt x="654571" y="35022"/>
                  </a:lnTo>
                  <a:lnTo>
                    <a:pt x="611282" y="20035"/>
                  </a:lnTo>
                  <a:lnTo>
                    <a:pt x="566128" y="9053"/>
                  </a:lnTo>
                  <a:lnTo>
                    <a:pt x="519344" y="2300"/>
                  </a:lnTo>
                  <a:lnTo>
                    <a:pt x="4711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10"/>
            <p:cNvSpPr/>
            <p:nvPr/>
          </p:nvSpPr>
          <p:spPr>
            <a:xfrm>
              <a:off x="13970" y="1205230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0" y="445770"/>
                  </a:moveTo>
                  <a:lnTo>
                    <a:pt x="2432" y="400182"/>
                  </a:lnTo>
                  <a:lnTo>
                    <a:pt x="9572" y="355914"/>
                  </a:lnTo>
                  <a:lnTo>
                    <a:pt x="21182" y="313188"/>
                  </a:lnTo>
                  <a:lnTo>
                    <a:pt x="37026" y="272230"/>
                  </a:lnTo>
                  <a:lnTo>
                    <a:pt x="56867" y="233262"/>
                  </a:lnTo>
                  <a:lnTo>
                    <a:pt x="80467" y="196508"/>
                  </a:lnTo>
                  <a:lnTo>
                    <a:pt x="107591" y="162193"/>
                  </a:lnTo>
                  <a:lnTo>
                    <a:pt x="138001" y="130540"/>
                  </a:lnTo>
                  <a:lnTo>
                    <a:pt x="171460" y="101772"/>
                  </a:lnTo>
                  <a:lnTo>
                    <a:pt x="207733" y="76114"/>
                  </a:lnTo>
                  <a:lnTo>
                    <a:pt x="246581" y="53789"/>
                  </a:lnTo>
                  <a:lnTo>
                    <a:pt x="287768" y="35022"/>
                  </a:lnTo>
                  <a:lnTo>
                    <a:pt x="331057" y="20035"/>
                  </a:lnTo>
                  <a:lnTo>
                    <a:pt x="376211" y="9053"/>
                  </a:lnTo>
                  <a:lnTo>
                    <a:pt x="422995" y="2300"/>
                  </a:lnTo>
                  <a:lnTo>
                    <a:pt x="471170" y="0"/>
                  </a:lnTo>
                  <a:lnTo>
                    <a:pt x="519344" y="2300"/>
                  </a:lnTo>
                  <a:lnTo>
                    <a:pt x="566128" y="9053"/>
                  </a:lnTo>
                  <a:lnTo>
                    <a:pt x="611282" y="20035"/>
                  </a:lnTo>
                  <a:lnTo>
                    <a:pt x="654571" y="35022"/>
                  </a:lnTo>
                  <a:lnTo>
                    <a:pt x="695758" y="53789"/>
                  </a:lnTo>
                  <a:lnTo>
                    <a:pt x="734606" y="76114"/>
                  </a:lnTo>
                  <a:lnTo>
                    <a:pt x="770879" y="101772"/>
                  </a:lnTo>
                  <a:lnTo>
                    <a:pt x="804338" y="130540"/>
                  </a:lnTo>
                  <a:lnTo>
                    <a:pt x="834748" y="162193"/>
                  </a:lnTo>
                  <a:lnTo>
                    <a:pt x="861872" y="196508"/>
                  </a:lnTo>
                  <a:lnTo>
                    <a:pt x="885472" y="233262"/>
                  </a:lnTo>
                  <a:lnTo>
                    <a:pt x="905313" y="272230"/>
                  </a:lnTo>
                  <a:lnTo>
                    <a:pt x="921157" y="313188"/>
                  </a:lnTo>
                  <a:lnTo>
                    <a:pt x="932767" y="355914"/>
                  </a:lnTo>
                  <a:lnTo>
                    <a:pt x="939907" y="400182"/>
                  </a:lnTo>
                  <a:lnTo>
                    <a:pt x="942340" y="445770"/>
                  </a:lnTo>
                  <a:lnTo>
                    <a:pt x="939907" y="491357"/>
                  </a:lnTo>
                  <a:lnTo>
                    <a:pt x="932767" y="535625"/>
                  </a:lnTo>
                  <a:lnTo>
                    <a:pt x="921157" y="578351"/>
                  </a:lnTo>
                  <a:lnTo>
                    <a:pt x="905313" y="619309"/>
                  </a:lnTo>
                  <a:lnTo>
                    <a:pt x="885472" y="658277"/>
                  </a:lnTo>
                  <a:lnTo>
                    <a:pt x="861872" y="695031"/>
                  </a:lnTo>
                  <a:lnTo>
                    <a:pt x="834748" y="729346"/>
                  </a:lnTo>
                  <a:lnTo>
                    <a:pt x="804338" y="760999"/>
                  </a:lnTo>
                  <a:lnTo>
                    <a:pt x="770879" y="789767"/>
                  </a:lnTo>
                  <a:lnTo>
                    <a:pt x="734606" y="815425"/>
                  </a:lnTo>
                  <a:lnTo>
                    <a:pt x="695758" y="837750"/>
                  </a:lnTo>
                  <a:lnTo>
                    <a:pt x="654571" y="856517"/>
                  </a:lnTo>
                  <a:lnTo>
                    <a:pt x="611282" y="871504"/>
                  </a:lnTo>
                  <a:lnTo>
                    <a:pt x="566128" y="882486"/>
                  </a:lnTo>
                  <a:lnTo>
                    <a:pt x="519344" y="889239"/>
                  </a:lnTo>
                  <a:lnTo>
                    <a:pt x="471170" y="891540"/>
                  </a:lnTo>
                  <a:lnTo>
                    <a:pt x="422995" y="889239"/>
                  </a:lnTo>
                  <a:lnTo>
                    <a:pt x="376211" y="882486"/>
                  </a:lnTo>
                  <a:lnTo>
                    <a:pt x="331057" y="871504"/>
                  </a:lnTo>
                  <a:lnTo>
                    <a:pt x="287768" y="856517"/>
                  </a:lnTo>
                  <a:lnTo>
                    <a:pt x="246581" y="837750"/>
                  </a:lnTo>
                  <a:lnTo>
                    <a:pt x="207733" y="815425"/>
                  </a:lnTo>
                  <a:lnTo>
                    <a:pt x="171460" y="789767"/>
                  </a:lnTo>
                  <a:lnTo>
                    <a:pt x="138001" y="760999"/>
                  </a:lnTo>
                  <a:lnTo>
                    <a:pt x="107591" y="729346"/>
                  </a:lnTo>
                  <a:lnTo>
                    <a:pt x="80467" y="695031"/>
                  </a:lnTo>
                  <a:lnTo>
                    <a:pt x="56867" y="658277"/>
                  </a:lnTo>
                  <a:lnTo>
                    <a:pt x="37026" y="619309"/>
                  </a:lnTo>
                  <a:lnTo>
                    <a:pt x="21182" y="578351"/>
                  </a:lnTo>
                  <a:lnTo>
                    <a:pt x="9572" y="535625"/>
                  </a:lnTo>
                  <a:lnTo>
                    <a:pt x="2432" y="491357"/>
                  </a:lnTo>
                  <a:lnTo>
                    <a:pt x="0" y="44577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490" y="1263396"/>
              <a:ext cx="749300" cy="73888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8" name="object 12"/>
            <p:cNvSpPr/>
            <p:nvPr/>
          </p:nvSpPr>
          <p:spPr>
            <a:xfrm>
              <a:off x="110490" y="1263650"/>
              <a:ext cx="749300" cy="739140"/>
            </a:xfrm>
            <a:custGeom>
              <a:avLst/>
              <a:gdLst/>
              <a:ahLst/>
              <a:cxnLst/>
              <a:rect l="l" t="t" r="r" b="b"/>
              <a:pathLst>
                <a:path w="749300" h="739139">
                  <a:moveTo>
                    <a:pt x="0" y="369570"/>
                  </a:moveTo>
                  <a:lnTo>
                    <a:pt x="2919" y="323215"/>
                  </a:lnTo>
                  <a:lnTo>
                    <a:pt x="11442" y="278578"/>
                  </a:lnTo>
                  <a:lnTo>
                    <a:pt x="25218" y="236004"/>
                  </a:lnTo>
                  <a:lnTo>
                    <a:pt x="43897" y="195841"/>
                  </a:lnTo>
                  <a:lnTo>
                    <a:pt x="67126" y="158434"/>
                  </a:lnTo>
                  <a:lnTo>
                    <a:pt x="94554" y="124131"/>
                  </a:lnTo>
                  <a:lnTo>
                    <a:pt x="125832" y="93277"/>
                  </a:lnTo>
                  <a:lnTo>
                    <a:pt x="160606" y="66219"/>
                  </a:lnTo>
                  <a:lnTo>
                    <a:pt x="198527" y="43304"/>
                  </a:lnTo>
                  <a:lnTo>
                    <a:pt x="239243" y="24878"/>
                  </a:lnTo>
                  <a:lnTo>
                    <a:pt x="282403" y="11288"/>
                  </a:lnTo>
                  <a:lnTo>
                    <a:pt x="327655" y="2879"/>
                  </a:lnTo>
                  <a:lnTo>
                    <a:pt x="374650" y="0"/>
                  </a:lnTo>
                  <a:lnTo>
                    <a:pt x="421644" y="2879"/>
                  </a:lnTo>
                  <a:lnTo>
                    <a:pt x="466896" y="11288"/>
                  </a:lnTo>
                  <a:lnTo>
                    <a:pt x="510056" y="24878"/>
                  </a:lnTo>
                  <a:lnTo>
                    <a:pt x="550772" y="43304"/>
                  </a:lnTo>
                  <a:lnTo>
                    <a:pt x="588693" y="66219"/>
                  </a:lnTo>
                  <a:lnTo>
                    <a:pt x="623467" y="93277"/>
                  </a:lnTo>
                  <a:lnTo>
                    <a:pt x="654745" y="124131"/>
                  </a:lnTo>
                  <a:lnTo>
                    <a:pt x="682173" y="158434"/>
                  </a:lnTo>
                  <a:lnTo>
                    <a:pt x="705402" y="195841"/>
                  </a:lnTo>
                  <a:lnTo>
                    <a:pt x="724081" y="236004"/>
                  </a:lnTo>
                  <a:lnTo>
                    <a:pt x="737857" y="278578"/>
                  </a:lnTo>
                  <a:lnTo>
                    <a:pt x="746380" y="323215"/>
                  </a:lnTo>
                  <a:lnTo>
                    <a:pt x="749300" y="369570"/>
                  </a:lnTo>
                  <a:lnTo>
                    <a:pt x="746380" y="415924"/>
                  </a:lnTo>
                  <a:lnTo>
                    <a:pt x="737857" y="460561"/>
                  </a:lnTo>
                  <a:lnTo>
                    <a:pt x="724081" y="503135"/>
                  </a:lnTo>
                  <a:lnTo>
                    <a:pt x="705402" y="543298"/>
                  </a:lnTo>
                  <a:lnTo>
                    <a:pt x="682173" y="580705"/>
                  </a:lnTo>
                  <a:lnTo>
                    <a:pt x="654745" y="615008"/>
                  </a:lnTo>
                  <a:lnTo>
                    <a:pt x="623467" y="645862"/>
                  </a:lnTo>
                  <a:lnTo>
                    <a:pt x="588693" y="672920"/>
                  </a:lnTo>
                  <a:lnTo>
                    <a:pt x="550772" y="695835"/>
                  </a:lnTo>
                  <a:lnTo>
                    <a:pt x="510056" y="714261"/>
                  </a:lnTo>
                  <a:lnTo>
                    <a:pt x="466896" y="727851"/>
                  </a:lnTo>
                  <a:lnTo>
                    <a:pt x="421644" y="736260"/>
                  </a:lnTo>
                  <a:lnTo>
                    <a:pt x="374650" y="739139"/>
                  </a:lnTo>
                  <a:lnTo>
                    <a:pt x="327655" y="736260"/>
                  </a:lnTo>
                  <a:lnTo>
                    <a:pt x="282403" y="727851"/>
                  </a:lnTo>
                  <a:lnTo>
                    <a:pt x="239243" y="714261"/>
                  </a:lnTo>
                  <a:lnTo>
                    <a:pt x="198527" y="695835"/>
                  </a:lnTo>
                  <a:lnTo>
                    <a:pt x="160606" y="672920"/>
                  </a:lnTo>
                  <a:lnTo>
                    <a:pt x="125832" y="645862"/>
                  </a:lnTo>
                  <a:lnTo>
                    <a:pt x="94554" y="615008"/>
                  </a:lnTo>
                  <a:lnTo>
                    <a:pt x="67126" y="580705"/>
                  </a:lnTo>
                  <a:lnTo>
                    <a:pt x="43897" y="543298"/>
                  </a:lnTo>
                  <a:lnTo>
                    <a:pt x="25218" y="503135"/>
                  </a:lnTo>
                  <a:lnTo>
                    <a:pt x="11442" y="460561"/>
                  </a:lnTo>
                  <a:lnTo>
                    <a:pt x="2919" y="415924"/>
                  </a:lnTo>
                  <a:lnTo>
                    <a:pt x="0" y="369570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" y="890565"/>
            <a:ext cx="4629815" cy="47291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5271FF"/>
                </a:solidFill>
              </a:ln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4571183" y="890565"/>
            <a:ext cx="4629815" cy="42264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5271FF"/>
                </a:solidFill>
              </a:ln>
            </a:endParaRPr>
          </a:p>
        </p:txBody>
      </p:sp>
      <p:sp>
        <p:nvSpPr>
          <p:cNvPr id="116" name="Пятиугольник 115"/>
          <p:cNvSpPr/>
          <p:nvPr/>
        </p:nvSpPr>
        <p:spPr>
          <a:xfrm flipH="1">
            <a:off x="938962" y="585765"/>
            <a:ext cx="2947237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ИНВАРИАНТНЫЕ МОДУЛИ</a:t>
            </a:r>
            <a:endParaRPr lang="ru-RU" sz="12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18" name="Пятиугольник 117"/>
          <p:cNvSpPr/>
          <p:nvPr/>
        </p:nvSpPr>
        <p:spPr>
          <a:xfrm flipH="1">
            <a:off x="5181600" y="585765"/>
            <a:ext cx="2947237" cy="3048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ВАРИАТИВНЫЕ МОДУЛИ</a:t>
            </a:r>
            <a:endParaRPr lang="ru-RU" sz="12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20" name="Пятиугольник 119"/>
          <p:cNvSpPr/>
          <p:nvPr/>
        </p:nvSpPr>
        <p:spPr>
          <a:xfrm flipH="1">
            <a:off x="248236" y="964747"/>
            <a:ext cx="4044735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latin typeface="Georgia" panose="02040502050405020303" pitchFamily="18" charset="0"/>
              </a:rPr>
              <a:t>1. «УРОЧНАЯ ДЕЯТЕЛЬНОСТЬ»</a:t>
            </a:r>
            <a:endParaRPr lang="ru-RU" sz="1200" b="1" dirty="0">
              <a:latin typeface="Georgia" panose="02040502050405020303" pitchFamily="18" charset="0"/>
            </a:endParaRPr>
          </a:p>
        </p:txBody>
      </p:sp>
      <p:sp>
        <p:nvSpPr>
          <p:cNvPr id="124" name="Пятиугольник 123"/>
          <p:cNvSpPr/>
          <p:nvPr/>
        </p:nvSpPr>
        <p:spPr>
          <a:xfrm flipH="1">
            <a:off x="255893" y="1352550"/>
            <a:ext cx="4044735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latin typeface="Georgia" panose="02040502050405020303" pitchFamily="18" charset="0"/>
              </a:rPr>
              <a:t>2. «ВНЕУРОЧНАЯ ДЕЯТЕЛЬНОСТЬ»</a:t>
            </a:r>
            <a:endParaRPr lang="ru-RU" sz="1200" b="1" dirty="0">
              <a:latin typeface="Georgia" panose="02040502050405020303" pitchFamily="18" charset="0"/>
            </a:endParaRPr>
          </a:p>
        </p:txBody>
      </p:sp>
      <p:sp>
        <p:nvSpPr>
          <p:cNvPr id="127" name="Пятиугольник 126"/>
          <p:cNvSpPr/>
          <p:nvPr/>
        </p:nvSpPr>
        <p:spPr>
          <a:xfrm flipH="1">
            <a:off x="234789" y="1733550"/>
            <a:ext cx="4044735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latin typeface="Georgia" panose="02040502050405020303" pitchFamily="18" charset="0"/>
              </a:rPr>
              <a:t>3. «КЛАССНОЕ РУКОВОДСТВО»</a:t>
            </a:r>
            <a:endParaRPr lang="ru-RU" sz="1200" b="1" dirty="0">
              <a:latin typeface="Georgia" panose="02040502050405020303" pitchFamily="18" charset="0"/>
            </a:endParaRPr>
          </a:p>
        </p:txBody>
      </p:sp>
      <p:sp>
        <p:nvSpPr>
          <p:cNvPr id="128" name="Пятиугольник 127"/>
          <p:cNvSpPr/>
          <p:nvPr/>
        </p:nvSpPr>
        <p:spPr>
          <a:xfrm flipH="1">
            <a:off x="228288" y="2114550"/>
            <a:ext cx="4044735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latin typeface="Georgia" panose="02040502050405020303" pitchFamily="18" charset="0"/>
              </a:rPr>
              <a:t>4. «ОСНОВНЫЕ ШКОЛЬНЫЕ ДЕЛА»</a:t>
            </a:r>
            <a:endParaRPr lang="ru-RU" sz="1200" b="1" dirty="0">
              <a:latin typeface="Georgia" panose="02040502050405020303" pitchFamily="18" charset="0"/>
            </a:endParaRPr>
          </a:p>
        </p:txBody>
      </p:sp>
      <p:sp>
        <p:nvSpPr>
          <p:cNvPr id="129" name="Пятиугольник 128"/>
          <p:cNvSpPr/>
          <p:nvPr/>
        </p:nvSpPr>
        <p:spPr>
          <a:xfrm flipH="1">
            <a:off x="235011" y="2495550"/>
            <a:ext cx="4044735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latin typeface="Georgia" panose="02040502050405020303" pitchFamily="18" charset="0"/>
              </a:rPr>
              <a:t>5. «ВНЕШКОЛЬНЫЕ МЕРОПРИЯТИЯ»</a:t>
            </a:r>
            <a:endParaRPr lang="ru-RU" sz="1200" b="1" dirty="0">
              <a:latin typeface="Georgia" panose="02040502050405020303" pitchFamily="18" charset="0"/>
            </a:endParaRPr>
          </a:p>
        </p:txBody>
      </p:sp>
      <p:sp>
        <p:nvSpPr>
          <p:cNvPr id="130" name="Пятиугольник 129"/>
          <p:cNvSpPr/>
          <p:nvPr/>
        </p:nvSpPr>
        <p:spPr>
          <a:xfrm flipH="1">
            <a:off x="235011" y="2877866"/>
            <a:ext cx="4044735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/>
            <a:r>
              <a:rPr lang="ru-RU" sz="1200" b="1" dirty="0" smtClean="0">
                <a:latin typeface="Georgia" panose="02040502050405020303" pitchFamily="18" charset="0"/>
              </a:rPr>
              <a:t>6. «</a:t>
            </a:r>
            <a:r>
              <a:rPr lang="ru-RU" b="1" dirty="0" smtClean="0">
                <a:latin typeface="Georgia" panose="02040502050405020303" pitchFamily="18" charset="0"/>
              </a:rPr>
              <a:t>ОРГАНИЗАЦИЯ ПРЕДМЕТНО-ПРОСТРАНСТВЕННОЙ СРЕДЫ»</a:t>
            </a:r>
            <a:endParaRPr lang="ru-RU" sz="1200" b="1" dirty="0">
              <a:latin typeface="Georgia" panose="02040502050405020303" pitchFamily="18" charset="0"/>
            </a:endParaRPr>
          </a:p>
        </p:txBody>
      </p:sp>
      <p:sp>
        <p:nvSpPr>
          <p:cNvPr id="131" name="Пятиугольник 130"/>
          <p:cNvSpPr/>
          <p:nvPr/>
        </p:nvSpPr>
        <p:spPr>
          <a:xfrm flipH="1">
            <a:off x="235011" y="3235564"/>
            <a:ext cx="4044735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/>
            <a:r>
              <a:rPr lang="ru-RU" sz="1200" b="1" dirty="0" smtClean="0">
                <a:latin typeface="Georgia" panose="02040502050405020303" pitchFamily="18" charset="0"/>
              </a:rPr>
              <a:t>7. «</a:t>
            </a:r>
            <a:r>
              <a:rPr lang="ru-RU" b="1" dirty="0" smtClean="0">
                <a:latin typeface="Georgia" panose="02040502050405020303" pitchFamily="18" charset="0"/>
              </a:rPr>
              <a:t>ВЗАИМОДЕЙСТВИЕ </a:t>
            </a:r>
            <a:r>
              <a:rPr lang="ru-RU" b="1" dirty="0">
                <a:latin typeface="Georgia" panose="02040502050405020303" pitchFamily="18" charset="0"/>
              </a:rPr>
              <a:t>С </a:t>
            </a:r>
            <a:r>
              <a:rPr lang="ru-RU" b="1" dirty="0" smtClean="0">
                <a:latin typeface="Georgia" panose="02040502050405020303" pitchFamily="18" charset="0"/>
              </a:rPr>
              <a:t>РОДИТЕЛЯМИ (ЗАКОННЫМИ ПРЕДСТАВИТЕЛЯМИ)»</a:t>
            </a:r>
            <a:endParaRPr lang="ru-RU" b="1" dirty="0">
              <a:latin typeface="Georgia" panose="02040502050405020303" pitchFamily="18" charset="0"/>
            </a:endParaRPr>
          </a:p>
        </p:txBody>
      </p:sp>
      <p:sp>
        <p:nvSpPr>
          <p:cNvPr id="132" name="Пятиугольник 131"/>
          <p:cNvSpPr/>
          <p:nvPr/>
        </p:nvSpPr>
        <p:spPr>
          <a:xfrm flipH="1">
            <a:off x="226274" y="3603229"/>
            <a:ext cx="4044735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latin typeface="Georgia" panose="02040502050405020303" pitchFamily="18" charset="0"/>
              </a:rPr>
              <a:t>8. «САМОУПРАВЛЕНИЕ»</a:t>
            </a:r>
            <a:endParaRPr lang="ru-RU" sz="1200" b="1" dirty="0">
              <a:latin typeface="Georgia" panose="02040502050405020303" pitchFamily="18" charset="0"/>
            </a:endParaRPr>
          </a:p>
        </p:txBody>
      </p:sp>
      <p:sp>
        <p:nvSpPr>
          <p:cNvPr id="136" name="Пятиугольник 135"/>
          <p:cNvSpPr/>
          <p:nvPr/>
        </p:nvSpPr>
        <p:spPr>
          <a:xfrm flipH="1">
            <a:off x="217415" y="3943350"/>
            <a:ext cx="4044735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latin typeface="Georgia" panose="02040502050405020303" pitchFamily="18" charset="0"/>
              </a:rPr>
              <a:t>9</a:t>
            </a:r>
            <a:r>
              <a:rPr lang="ru-RU" sz="1200" b="1" dirty="0" smtClean="0">
                <a:latin typeface="Georgia" panose="02040502050405020303" pitchFamily="18" charset="0"/>
              </a:rPr>
              <a:t>. «ПРОФИЛАКТИКА И БЕЗОПАСНОСТЬ»</a:t>
            </a:r>
            <a:endParaRPr lang="ru-RU" sz="1200" b="1" dirty="0">
              <a:latin typeface="Georgia" panose="02040502050405020303" pitchFamily="18" charset="0"/>
            </a:endParaRPr>
          </a:p>
        </p:txBody>
      </p:sp>
      <p:sp>
        <p:nvSpPr>
          <p:cNvPr id="137" name="Пятиугольник 136"/>
          <p:cNvSpPr/>
          <p:nvPr/>
        </p:nvSpPr>
        <p:spPr>
          <a:xfrm flipH="1">
            <a:off x="232839" y="4324350"/>
            <a:ext cx="4044735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latin typeface="Georgia" panose="02040502050405020303" pitchFamily="18" charset="0"/>
              </a:rPr>
              <a:t>10. «СОЦИАЛЬНОЕ ПАРТНЁРСТВО»</a:t>
            </a:r>
            <a:endParaRPr lang="ru-RU" sz="1200" b="1" dirty="0">
              <a:latin typeface="Georgia" panose="02040502050405020303" pitchFamily="18" charset="0"/>
            </a:endParaRPr>
          </a:p>
        </p:txBody>
      </p:sp>
      <p:sp>
        <p:nvSpPr>
          <p:cNvPr id="138" name="Пятиугольник 137"/>
          <p:cNvSpPr/>
          <p:nvPr/>
        </p:nvSpPr>
        <p:spPr>
          <a:xfrm flipH="1">
            <a:off x="226273" y="4702016"/>
            <a:ext cx="4044735" cy="304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latin typeface="Georgia" panose="02040502050405020303" pitchFamily="18" charset="0"/>
              </a:rPr>
              <a:t>11. «ПРОФОРИЕНТАЦИЯ»</a:t>
            </a:r>
            <a:endParaRPr lang="ru-RU" sz="1200" b="1" dirty="0">
              <a:latin typeface="Georgia" panose="02040502050405020303" pitchFamily="18" charset="0"/>
            </a:endParaRPr>
          </a:p>
        </p:txBody>
      </p:sp>
      <p:sp>
        <p:nvSpPr>
          <p:cNvPr id="139" name="Пятиугольник 138"/>
          <p:cNvSpPr/>
          <p:nvPr/>
        </p:nvSpPr>
        <p:spPr>
          <a:xfrm flipH="1">
            <a:off x="4749208" y="964747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1. «</a:t>
            </a:r>
            <a:r>
              <a:rPr lang="ru-RU" sz="11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ДЕТСКИЕ ОБЩЕСТВЕННЫЕ ОБЪЕДИНЕНИЯ»</a:t>
            </a:r>
            <a:r>
              <a:rPr lang="ru-RU" sz="1100" b="1" dirty="0" smtClean="0">
                <a:latin typeface="Georgia" panose="02040502050405020303" pitchFamily="18" charset="0"/>
              </a:rPr>
              <a:t>»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0" name="Пятиугольник 139"/>
          <p:cNvSpPr/>
          <p:nvPr/>
        </p:nvSpPr>
        <p:spPr>
          <a:xfrm flipH="1">
            <a:off x="4738090" y="1454524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2</a:t>
            </a:r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«</a:t>
            </a:r>
            <a:r>
              <a:rPr lang="ru-RU" sz="11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ШКОЛЬНЫЙ СПОРТИВНЫЙ КЛУБ»</a:t>
            </a:r>
            <a:r>
              <a:rPr lang="ru-RU" sz="1100" b="1" dirty="0" smtClean="0">
                <a:latin typeface="Georgia" panose="02040502050405020303" pitchFamily="18" charset="0"/>
              </a:rPr>
              <a:t>»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1" name="Пятиугольник 140"/>
          <p:cNvSpPr/>
          <p:nvPr/>
        </p:nvSpPr>
        <p:spPr>
          <a:xfrm flipH="1">
            <a:off x="4769378" y="1962150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3. «</a:t>
            </a:r>
            <a:r>
              <a:rPr lang="ru-RU" sz="11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ШКОЛЬНЫЙ ТЕАТР»</a:t>
            </a:r>
            <a:r>
              <a:rPr lang="ru-RU" sz="1100" b="1" dirty="0" smtClean="0">
                <a:latin typeface="Georgia" panose="02040502050405020303" pitchFamily="18" charset="0"/>
              </a:rPr>
              <a:t>»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2" name="Пятиугольник 141"/>
          <p:cNvSpPr/>
          <p:nvPr/>
        </p:nvSpPr>
        <p:spPr>
          <a:xfrm flipH="1">
            <a:off x="4749204" y="2495550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4</a:t>
            </a:r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«</a:t>
            </a:r>
            <a:r>
              <a:rPr lang="ru-RU" sz="11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ШКОЛЬНЫЕ МЕДИА»</a:t>
            </a:r>
            <a:r>
              <a:rPr lang="ru-RU" sz="1100" b="1" dirty="0" smtClean="0">
                <a:latin typeface="Georgia" panose="02040502050405020303" pitchFamily="18" charset="0"/>
              </a:rPr>
              <a:t>»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3" name="Пятиугольник 142"/>
          <p:cNvSpPr/>
          <p:nvPr/>
        </p:nvSpPr>
        <p:spPr>
          <a:xfrm flipH="1">
            <a:off x="4749205" y="3003799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5. «ПОХОДЫ, ЭКСПЕДИЦИИ, ЭКСКУРСИИ</a:t>
            </a:r>
            <a:r>
              <a:rPr lang="ru-RU" sz="11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</a:t>
            </a:r>
            <a:r>
              <a:rPr lang="ru-RU" sz="1100" b="1" dirty="0" smtClean="0">
                <a:latin typeface="Georgia" panose="02040502050405020303" pitchFamily="18" charset="0"/>
              </a:rPr>
              <a:t>»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4" name="Пятиугольник 143"/>
          <p:cNvSpPr/>
          <p:nvPr/>
        </p:nvSpPr>
        <p:spPr>
          <a:xfrm flipH="1">
            <a:off x="4749206" y="3540364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6</a:t>
            </a:r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«ВОЛОНТЕРСТВО</a:t>
            </a:r>
            <a:r>
              <a:rPr lang="ru-RU" sz="11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</a:t>
            </a:r>
            <a:r>
              <a:rPr lang="ru-RU" sz="1100" b="1" dirty="0" smtClean="0">
                <a:latin typeface="Georgia" panose="02040502050405020303" pitchFamily="18" charset="0"/>
              </a:rPr>
              <a:t>»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5" name="Пятиугольник 144"/>
          <p:cNvSpPr/>
          <p:nvPr/>
        </p:nvSpPr>
        <p:spPr>
          <a:xfrm flipH="1">
            <a:off x="4764894" y="4095750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7. «НАСТАВНИЧЕСТВО</a:t>
            </a:r>
            <a:r>
              <a:rPr lang="ru-RU" sz="11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</a:t>
            </a:r>
            <a:r>
              <a:rPr lang="ru-RU" sz="1100" b="1" dirty="0" smtClean="0">
                <a:latin typeface="Georgia" panose="02040502050405020303" pitchFamily="18" charset="0"/>
              </a:rPr>
              <a:t>»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146" name="Пятиугольник 145"/>
          <p:cNvSpPr/>
          <p:nvPr/>
        </p:nvSpPr>
        <p:spPr>
          <a:xfrm flipH="1">
            <a:off x="4769378" y="4629150"/>
            <a:ext cx="4242391" cy="30480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8</a:t>
            </a:r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 И ДРУГИЕ</a:t>
            </a:r>
            <a:r>
              <a:rPr lang="ru-RU" sz="1100" b="1" dirty="0" smtClean="0">
                <a:latin typeface="Georgia" panose="02040502050405020303" pitchFamily="18" charset="0"/>
              </a:rPr>
              <a:t>»</a:t>
            </a:r>
            <a:endParaRPr lang="ru-RU" sz="1100" b="1" dirty="0">
              <a:latin typeface="Georgia" panose="02040502050405020303" pitchFamily="18" charset="0"/>
            </a:endParaRPr>
          </a:p>
        </p:txBody>
      </p:sp>
      <p:sp>
        <p:nvSpPr>
          <p:cNvPr id="3" name="Пятиугольник 2"/>
          <p:cNvSpPr/>
          <p:nvPr/>
        </p:nvSpPr>
        <p:spPr>
          <a:xfrm rot="10800000">
            <a:off x="204814" y="5143500"/>
            <a:ext cx="4057335" cy="33480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143500"/>
            <a:ext cx="5638800" cy="277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10902"/>
            <a:ext cx="5715000" cy="30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703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1" y="819150"/>
            <a:ext cx="1393031" cy="0"/>
          </a:xfrm>
          <a:custGeom>
            <a:avLst/>
            <a:gdLst/>
            <a:ahLst/>
            <a:cxnLst/>
            <a:rect l="l" t="t" r="r" b="b"/>
            <a:pathLst>
              <a:path w="1857375">
                <a:moveTo>
                  <a:pt x="0" y="0"/>
                </a:moveTo>
                <a:lnTo>
                  <a:pt x="1857375" y="0"/>
                </a:lnTo>
              </a:path>
            </a:pathLst>
          </a:custGeom>
          <a:ln w="762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2233" y="215929"/>
            <a:ext cx="8207693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2700" b="1" spc="-19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rial"/>
              </a:rPr>
              <a:t> ОРГАНИЗАЦИОННЫЙ РАЗДЕЛ</a:t>
            </a:r>
            <a:endParaRPr sz="27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9697" y="976313"/>
            <a:ext cx="7373303" cy="384721"/>
          </a:xfrm>
          <a:prstGeom prst="rect">
            <a:avLst/>
          </a:prstGeom>
          <a:ln w="27940">
            <a:solidFill>
              <a:schemeClr val="accent1">
                <a:lumMod val="75000"/>
              </a:schemeClr>
            </a:solidFill>
          </a:ln>
        </p:spPr>
        <p:txBody>
          <a:bodyPr vert="horz" wrap="square" lIns="0" tIns="167640" rIns="0" bIns="0" rtlCol="0">
            <a:spAutoFit/>
          </a:bodyPr>
          <a:lstStyle/>
          <a:p>
            <a:pPr marL="50483">
              <a:spcBef>
                <a:spcPts val="1320"/>
              </a:spcBef>
            </a:pPr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Кадровое обеспечение 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04800" y="934235"/>
            <a:ext cx="603885" cy="603885"/>
            <a:chOff x="584200" y="1282700"/>
            <a:chExt cx="805180" cy="8051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223" y="1312069"/>
              <a:ext cx="756619" cy="74644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3250" y="1301750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80">
                  <a:moveTo>
                    <a:pt x="0" y="383539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80" y="383539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79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39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04938" y="1677353"/>
            <a:ext cx="7358062" cy="359233"/>
          </a:xfrm>
          <a:prstGeom prst="rect">
            <a:avLst/>
          </a:prstGeom>
          <a:ln w="27940">
            <a:solidFill>
              <a:srgbClr val="2E5496"/>
            </a:solidFill>
          </a:ln>
        </p:spPr>
        <p:txBody>
          <a:bodyPr vert="horz" wrap="square" lIns="0" tIns="142399" rIns="0" bIns="0" rtlCol="0">
            <a:spAutoFit/>
          </a:bodyPr>
          <a:lstStyle/>
          <a:p>
            <a:pPr marL="68580">
              <a:spcBef>
                <a:spcPts val="1121"/>
              </a:spcBef>
            </a:pPr>
            <a:r>
              <a:rPr lang="ru-RU" sz="1400" b="1" spc="-11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Нормативно-методическое обеспечение</a:t>
            </a:r>
            <a:r>
              <a:rPr lang="ru-RU" sz="1400" spc="-11" dirty="0" smtClean="0">
                <a:solidFill>
                  <a:srgbClr val="1B3181"/>
                </a:solidFill>
                <a:latin typeface="Microsoft Sans Serif"/>
                <a:cs typeface="Microsoft Sans Serif"/>
              </a:rPr>
              <a:t> </a:t>
            </a:r>
            <a:endParaRPr lang="ru-RU" sz="1400" spc="-11" dirty="0">
              <a:solidFill>
                <a:srgbClr val="1B3181"/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7343" y="1611628"/>
            <a:ext cx="603885" cy="603885"/>
            <a:chOff x="546100" y="2148839"/>
            <a:chExt cx="805180" cy="80518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150" y="2167889"/>
              <a:ext cx="767080" cy="7670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5150" y="2167889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80">
                  <a:moveTo>
                    <a:pt x="0" y="383539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80" y="383539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80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39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404938" y="2356146"/>
            <a:ext cx="7394258" cy="444204"/>
          </a:xfrm>
          <a:prstGeom prst="rect">
            <a:avLst/>
          </a:prstGeom>
          <a:ln w="27940">
            <a:solidFill>
              <a:srgbClr val="003399"/>
            </a:solidFill>
          </a:ln>
        </p:spPr>
        <p:txBody>
          <a:bodyPr vert="horz" wrap="square" lIns="0" tIns="159068" rIns="0" bIns="0" rtlCol="0">
            <a:spAutoFit/>
          </a:bodyPr>
          <a:lstStyle/>
          <a:p>
            <a:pPr marL="67151">
              <a:lnSpc>
                <a:spcPts val="1590"/>
              </a:lnSpc>
              <a:spcBef>
                <a:spcPts val="1253"/>
              </a:spcBef>
            </a:pPr>
            <a:endParaRPr sz="1400" dirty="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11480" y="2346959"/>
            <a:ext cx="603885" cy="603885"/>
            <a:chOff x="548640" y="3129279"/>
            <a:chExt cx="805180" cy="80518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690" y="3148329"/>
              <a:ext cx="767079" cy="7670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7690" y="3148329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79">
                  <a:moveTo>
                    <a:pt x="0" y="383540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79" y="383540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80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40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433512" y="3102467"/>
            <a:ext cx="7337107" cy="459883"/>
          </a:xfrm>
          <a:prstGeom prst="rect">
            <a:avLst/>
          </a:prstGeom>
          <a:ln w="27940">
            <a:solidFill>
              <a:srgbClr val="003399"/>
            </a:solidFill>
          </a:ln>
        </p:spPr>
        <p:txBody>
          <a:bodyPr vert="horz" wrap="square" lIns="0" tIns="476" rIns="0" bIns="0" rtlCol="0">
            <a:spAutoFit/>
          </a:bodyPr>
          <a:lstStyle/>
          <a:p>
            <a:pPr>
              <a:spcBef>
                <a:spcPts val="4"/>
              </a:spcBef>
            </a:pPr>
            <a:endParaRPr sz="1700" dirty="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4159" y="3826668"/>
            <a:ext cx="603885" cy="603885"/>
            <a:chOff x="584200" y="4269740"/>
            <a:chExt cx="805180" cy="80518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1623" y="4311351"/>
              <a:ext cx="734926" cy="72195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03250" y="4288790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79">
                  <a:moveTo>
                    <a:pt x="0" y="383540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80" y="383540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80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40"/>
                  </a:lnTo>
                  <a:close/>
                </a:path>
              </a:pathLst>
            </a:custGeom>
            <a:ln w="38100">
              <a:solidFill>
                <a:srgbClr val="1B31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433513" y="3932872"/>
            <a:ext cx="7329487" cy="391478"/>
          </a:xfrm>
          <a:prstGeom prst="rect">
            <a:avLst/>
          </a:prstGeom>
          <a:ln w="27940">
            <a:solidFill>
              <a:srgbClr val="003399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1500" dirty="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11480" y="3126795"/>
            <a:ext cx="603885" cy="603885"/>
            <a:chOff x="548640" y="5458459"/>
            <a:chExt cx="805180" cy="805180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7690" y="5477509"/>
              <a:ext cx="767079" cy="7670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67690" y="5477509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79">
                  <a:moveTo>
                    <a:pt x="0" y="383539"/>
                  </a:moveTo>
                  <a:lnTo>
                    <a:pt x="2988" y="335429"/>
                  </a:lnTo>
                  <a:lnTo>
                    <a:pt x="11713" y="289102"/>
                  </a:lnTo>
                  <a:lnTo>
                    <a:pt x="25816" y="244918"/>
                  </a:lnTo>
                  <a:lnTo>
                    <a:pt x="44937" y="203235"/>
                  </a:lnTo>
                  <a:lnTo>
                    <a:pt x="68717" y="164415"/>
                  </a:lnTo>
                  <a:lnTo>
                    <a:pt x="96796" y="128815"/>
                  </a:lnTo>
                  <a:lnTo>
                    <a:pt x="128815" y="96796"/>
                  </a:lnTo>
                  <a:lnTo>
                    <a:pt x="164415" y="68717"/>
                  </a:lnTo>
                  <a:lnTo>
                    <a:pt x="203235" y="44937"/>
                  </a:lnTo>
                  <a:lnTo>
                    <a:pt x="244918" y="25816"/>
                  </a:lnTo>
                  <a:lnTo>
                    <a:pt x="289102" y="11713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3"/>
                  </a:lnTo>
                  <a:lnTo>
                    <a:pt x="522161" y="25816"/>
                  </a:lnTo>
                  <a:lnTo>
                    <a:pt x="563844" y="44937"/>
                  </a:lnTo>
                  <a:lnTo>
                    <a:pt x="602664" y="68717"/>
                  </a:lnTo>
                  <a:lnTo>
                    <a:pt x="638264" y="96796"/>
                  </a:lnTo>
                  <a:lnTo>
                    <a:pt x="670283" y="128815"/>
                  </a:lnTo>
                  <a:lnTo>
                    <a:pt x="698362" y="164415"/>
                  </a:lnTo>
                  <a:lnTo>
                    <a:pt x="722142" y="203235"/>
                  </a:lnTo>
                  <a:lnTo>
                    <a:pt x="741263" y="244918"/>
                  </a:lnTo>
                  <a:lnTo>
                    <a:pt x="755366" y="289102"/>
                  </a:lnTo>
                  <a:lnTo>
                    <a:pt x="764091" y="335429"/>
                  </a:lnTo>
                  <a:lnTo>
                    <a:pt x="767079" y="383539"/>
                  </a:lnTo>
                  <a:lnTo>
                    <a:pt x="764091" y="431650"/>
                  </a:lnTo>
                  <a:lnTo>
                    <a:pt x="755366" y="477977"/>
                  </a:lnTo>
                  <a:lnTo>
                    <a:pt x="741263" y="522161"/>
                  </a:lnTo>
                  <a:lnTo>
                    <a:pt x="722142" y="563844"/>
                  </a:lnTo>
                  <a:lnTo>
                    <a:pt x="698362" y="602664"/>
                  </a:lnTo>
                  <a:lnTo>
                    <a:pt x="670283" y="638264"/>
                  </a:lnTo>
                  <a:lnTo>
                    <a:pt x="638264" y="670283"/>
                  </a:lnTo>
                  <a:lnTo>
                    <a:pt x="602664" y="698362"/>
                  </a:lnTo>
                  <a:lnTo>
                    <a:pt x="563844" y="722142"/>
                  </a:lnTo>
                  <a:lnTo>
                    <a:pt x="522161" y="741263"/>
                  </a:lnTo>
                  <a:lnTo>
                    <a:pt x="477977" y="755366"/>
                  </a:lnTo>
                  <a:lnTo>
                    <a:pt x="431650" y="764091"/>
                  </a:lnTo>
                  <a:lnTo>
                    <a:pt x="383540" y="767079"/>
                  </a:lnTo>
                  <a:lnTo>
                    <a:pt x="335429" y="764091"/>
                  </a:lnTo>
                  <a:lnTo>
                    <a:pt x="289102" y="755366"/>
                  </a:lnTo>
                  <a:lnTo>
                    <a:pt x="244918" y="741263"/>
                  </a:lnTo>
                  <a:lnTo>
                    <a:pt x="203235" y="722142"/>
                  </a:lnTo>
                  <a:lnTo>
                    <a:pt x="164415" y="698362"/>
                  </a:lnTo>
                  <a:lnTo>
                    <a:pt x="128815" y="670283"/>
                  </a:lnTo>
                  <a:lnTo>
                    <a:pt x="96796" y="638264"/>
                  </a:lnTo>
                  <a:lnTo>
                    <a:pt x="68717" y="602664"/>
                  </a:lnTo>
                  <a:lnTo>
                    <a:pt x="44937" y="563844"/>
                  </a:lnTo>
                  <a:lnTo>
                    <a:pt x="25816" y="522161"/>
                  </a:lnTo>
                  <a:lnTo>
                    <a:pt x="11713" y="477977"/>
                  </a:lnTo>
                  <a:lnTo>
                    <a:pt x="2988" y="431650"/>
                  </a:lnTo>
                  <a:lnTo>
                    <a:pt x="0" y="383539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sldNum" sz="quarter" idx="4294967295"/>
          </p:nvPr>
        </p:nvSpPr>
        <p:spPr>
          <a:xfrm>
            <a:off x="6583680" y="4783455"/>
            <a:ext cx="21031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>
              <a:lnSpc>
                <a:spcPts val="1403"/>
              </a:lnSpc>
            </a:pPr>
            <a:fld id="{81D60167-4931-47E6-BA6A-407CBD079E47}" type="slidenum">
              <a:rPr spc="-4" dirty="0"/>
              <a:pPr marL="28575">
                <a:lnSpc>
                  <a:spcPts val="1403"/>
                </a:lnSpc>
              </a:pPr>
              <a:t>15</a:t>
            </a:fld>
            <a:endParaRPr spc="-4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433513" y="2316638"/>
            <a:ext cx="7337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121"/>
              </a:spcBef>
            </a:pPr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Требования к условиям работы с </a:t>
            </a:r>
            <a:r>
              <a:rPr lang="ru-RU" sz="1400" b="1" spc="-11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обучающимися с особыми образовательными потребностями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423987" y="3102467"/>
            <a:ext cx="7329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Система поощрения социальной успешности и проявления активной жизненной позиции обучающихся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433513" y="3992716"/>
            <a:ext cx="39203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Анализ воспитательного процесса </a:t>
            </a:r>
          </a:p>
        </p:txBody>
      </p:sp>
      <p:grpSp>
        <p:nvGrpSpPr>
          <p:cNvPr id="29" name="object 79"/>
          <p:cNvGrpSpPr/>
          <p:nvPr/>
        </p:nvGrpSpPr>
        <p:grpSpPr>
          <a:xfrm>
            <a:off x="141921" y="32397"/>
            <a:ext cx="716280" cy="678180"/>
            <a:chOff x="279400" y="1214119"/>
            <a:chExt cx="955040" cy="904240"/>
          </a:xfrm>
        </p:grpSpPr>
        <p:sp>
          <p:nvSpPr>
            <p:cNvPr id="30" name="object 80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471170" y="0"/>
                  </a:moveTo>
                  <a:lnTo>
                    <a:pt x="422995" y="2300"/>
                  </a:lnTo>
                  <a:lnTo>
                    <a:pt x="376211" y="9053"/>
                  </a:lnTo>
                  <a:lnTo>
                    <a:pt x="331057" y="20035"/>
                  </a:lnTo>
                  <a:lnTo>
                    <a:pt x="287768" y="35022"/>
                  </a:lnTo>
                  <a:lnTo>
                    <a:pt x="246581" y="53789"/>
                  </a:lnTo>
                  <a:lnTo>
                    <a:pt x="207733" y="76114"/>
                  </a:lnTo>
                  <a:lnTo>
                    <a:pt x="171460" y="101772"/>
                  </a:lnTo>
                  <a:lnTo>
                    <a:pt x="138001" y="130540"/>
                  </a:lnTo>
                  <a:lnTo>
                    <a:pt x="107591" y="162193"/>
                  </a:lnTo>
                  <a:lnTo>
                    <a:pt x="80467" y="196508"/>
                  </a:lnTo>
                  <a:lnTo>
                    <a:pt x="56867" y="233262"/>
                  </a:lnTo>
                  <a:lnTo>
                    <a:pt x="37026" y="272230"/>
                  </a:lnTo>
                  <a:lnTo>
                    <a:pt x="21182" y="313188"/>
                  </a:lnTo>
                  <a:lnTo>
                    <a:pt x="9572" y="355914"/>
                  </a:lnTo>
                  <a:lnTo>
                    <a:pt x="2432" y="400182"/>
                  </a:lnTo>
                  <a:lnTo>
                    <a:pt x="0" y="445769"/>
                  </a:lnTo>
                  <a:lnTo>
                    <a:pt x="2432" y="491357"/>
                  </a:lnTo>
                  <a:lnTo>
                    <a:pt x="9572" y="535625"/>
                  </a:lnTo>
                  <a:lnTo>
                    <a:pt x="21182" y="578351"/>
                  </a:lnTo>
                  <a:lnTo>
                    <a:pt x="37026" y="619309"/>
                  </a:lnTo>
                  <a:lnTo>
                    <a:pt x="56867" y="658277"/>
                  </a:lnTo>
                  <a:lnTo>
                    <a:pt x="80467" y="695031"/>
                  </a:lnTo>
                  <a:lnTo>
                    <a:pt x="107591" y="729346"/>
                  </a:lnTo>
                  <a:lnTo>
                    <a:pt x="138001" y="760999"/>
                  </a:lnTo>
                  <a:lnTo>
                    <a:pt x="171460" y="789767"/>
                  </a:lnTo>
                  <a:lnTo>
                    <a:pt x="207733" y="815425"/>
                  </a:lnTo>
                  <a:lnTo>
                    <a:pt x="246581" y="837750"/>
                  </a:lnTo>
                  <a:lnTo>
                    <a:pt x="287768" y="856517"/>
                  </a:lnTo>
                  <a:lnTo>
                    <a:pt x="331057" y="871504"/>
                  </a:lnTo>
                  <a:lnTo>
                    <a:pt x="376211" y="882486"/>
                  </a:lnTo>
                  <a:lnTo>
                    <a:pt x="422995" y="889239"/>
                  </a:lnTo>
                  <a:lnTo>
                    <a:pt x="471170" y="891539"/>
                  </a:lnTo>
                  <a:lnTo>
                    <a:pt x="519344" y="889239"/>
                  </a:lnTo>
                  <a:lnTo>
                    <a:pt x="566128" y="882486"/>
                  </a:lnTo>
                  <a:lnTo>
                    <a:pt x="611282" y="871504"/>
                  </a:lnTo>
                  <a:lnTo>
                    <a:pt x="654571" y="856517"/>
                  </a:lnTo>
                  <a:lnTo>
                    <a:pt x="695758" y="837750"/>
                  </a:lnTo>
                  <a:lnTo>
                    <a:pt x="734606" y="815425"/>
                  </a:lnTo>
                  <a:lnTo>
                    <a:pt x="770879" y="789767"/>
                  </a:lnTo>
                  <a:lnTo>
                    <a:pt x="804338" y="760999"/>
                  </a:lnTo>
                  <a:lnTo>
                    <a:pt x="834748" y="729346"/>
                  </a:lnTo>
                  <a:lnTo>
                    <a:pt x="861872" y="695031"/>
                  </a:lnTo>
                  <a:lnTo>
                    <a:pt x="885472" y="658277"/>
                  </a:lnTo>
                  <a:lnTo>
                    <a:pt x="905313" y="619309"/>
                  </a:lnTo>
                  <a:lnTo>
                    <a:pt x="921157" y="578351"/>
                  </a:lnTo>
                  <a:lnTo>
                    <a:pt x="932767" y="535625"/>
                  </a:lnTo>
                  <a:lnTo>
                    <a:pt x="939907" y="491357"/>
                  </a:lnTo>
                  <a:lnTo>
                    <a:pt x="942340" y="445769"/>
                  </a:lnTo>
                  <a:lnTo>
                    <a:pt x="939907" y="400182"/>
                  </a:lnTo>
                  <a:lnTo>
                    <a:pt x="932767" y="355914"/>
                  </a:lnTo>
                  <a:lnTo>
                    <a:pt x="921157" y="313188"/>
                  </a:lnTo>
                  <a:lnTo>
                    <a:pt x="905313" y="272230"/>
                  </a:lnTo>
                  <a:lnTo>
                    <a:pt x="885472" y="233262"/>
                  </a:lnTo>
                  <a:lnTo>
                    <a:pt x="861872" y="196508"/>
                  </a:lnTo>
                  <a:lnTo>
                    <a:pt x="834748" y="162193"/>
                  </a:lnTo>
                  <a:lnTo>
                    <a:pt x="804338" y="130540"/>
                  </a:lnTo>
                  <a:lnTo>
                    <a:pt x="770879" y="101772"/>
                  </a:lnTo>
                  <a:lnTo>
                    <a:pt x="734606" y="76114"/>
                  </a:lnTo>
                  <a:lnTo>
                    <a:pt x="695758" y="53789"/>
                  </a:lnTo>
                  <a:lnTo>
                    <a:pt x="654571" y="35022"/>
                  </a:lnTo>
                  <a:lnTo>
                    <a:pt x="611282" y="20035"/>
                  </a:lnTo>
                  <a:lnTo>
                    <a:pt x="566128" y="9053"/>
                  </a:lnTo>
                  <a:lnTo>
                    <a:pt x="519344" y="2300"/>
                  </a:lnTo>
                  <a:lnTo>
                    <a:pt x="4711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81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0" y="445769"/>
                  </a:moveTo>
                  <a:lnTo>
                    <a:pt x="2432" y="400182"/>
                  </a:lnTo>
                  <a:lnTo>
                    <a:pt x="9572" y="355914"/>
                  </a:lnTo>
                  <a:lnTo>
                    <a:pt x="21182" y="313188"/>
                  </a:lnTo>
                  <a:lnTo>
                    <a:pt x="37026" y="272230"/>
                  </a:lnTo>
                  <a:lnTo>
                    <a:pt x="56867" y="233262"/>
                  </a:lnTo>
                  <a:lnTo>
                    <a:pt x="80467" y="196508"/>
                  </a:lnTo>
                  <a:lnTo>
                    <a:pt x="107591" y="162193"/>
                  </a:lnTo>
                  <a:lnTo>
                    <a:pt x="138001" y="130540"/>
                  </a:lnTo>
                  <a:lnTo>
                    <a:pt x="171460" y="101772"/>
                  </a:lnTo>
                  <a:lnTo>
                    <a:pt x="207733" y="76114"/>
                  </a:lnTo>
                  <a:lnTo>
                    <a:pt x="246581" y="53789"/>
                  </a:lnTo>
                  <a:lnTo>
                    <a:pt x="287768" y="35022"/>
                  </a:lnTo>
                  <a:lnTo>
                    <a:pt x="331057" y="20035"/>
                  </a:lnTo>
                  <a:lnTo>
                    <a:pt x="376211" y="9053"/>
                  </a:lnTo>
                  <a:lnTo>
                    <a:pt x="422995" y="2300"/>
                  </a:lnTo>
                  <a:lnTo>
                    <a:pt x="471170" y="0"/>
                  </a:lnTo>
                  <a:lnTo>
                    <a:pt x="519344" y="2300"/>
                  </a:lnTo>
                  <a:lnTo>
                    <a:pt x="566128" y="9053"/>
                  </a:lnTo>
                  <a:lnTo>
                    <a:pt x="611282" y="20035"/>
                  </a:lnTo>
                  <a:lnTo>
                    <a:pt x="654571" y="35022"/>
                  </a:lnTo>
                  <a:lnTo>
                    <a:pt x="695758" y="53789"/>
                  </a:lnTo>
                  <a:lnTo>
                    <a:pt x="734606" y="76114"/>
                  </a:lnTo>
                  <a:lnTo>
                    <a:pt x="770879" y="101772"/>
                  </a:lnTo>
                  <a:lnTo>
                    <a:pt x="804338" y="130540"/>
                  </a:lnTo>
                  <a:lnTo>
                    <a:pt x="834748" y="162193"/>
                  </a:lnTo>
                  <a:lnTo>
                    <a:pt x="861872" y="196508"/>
                  </a:lnTo>
                  <a:lnTo>
                    <a:pt x="885472" y="233262"/>
                  </a:lnTo>
                  <a:lnTo>
                    <a:pt x="905313" y="272230"/>
                  </a:lnTo>
                  <a:lnTo>
                    <a:pt x="921157" y="313188"/>
                  </a:lnTo>
                  <a:lnTo>
                    <a:pt x="932767" y="355914"/>
                  </a:lnTo>
                  <a:lnTo>
                    <a:pt x="939907" y="400182"/>
                  </a:lnTo>
                  <a:lnTo>
                    <a:pt x="942340" y="445769"/>
                  </a:lnTo>
                  <a:lnTo>
                    <a:pt x="939907" y="491357"/>
                  </a:lnTo>
                  <a:lnTo>
                    <a:pt x="932767" y="535625"/>
                  </a:lnTo>
                  <a:lnTo>
                    <a:pt x="921157" y="578351"/>
                  </a:lnTo>
                  <a:lnTo>
                    <a:pt x="905313" y="619309"/>
                  </a:lnTo>
                  <a:lnTo>
                    <a:pt x="885472" y="658277"/>
                  </a:lnTo>
                  <a:lnTo>
                    <a:pt x="861872" y="695031"/>
                  </a:lnTo>
                  <a:lnTo>
                    <a:pt x="834748" y="729346"/>
                  </a:lnTo>
                  <a:lnTo>
                    <a:pt x="804338" y="760999"/>
                  </a:lnTo>
                  <a:lnTo>
                    <a:pt x="770879" y="789767"/>
                  </a:lnTo>
                  <a:lnTo>
                    <a:pt x="734606" y="815425"/>
                  </a:lnTo>
                  <a:lnTo>
                    <a:pt x="695758" y="837750"/>
                  </a:lnTo>
                  <a:lnTo>
                    <a:pt x="654571" y="856517"/>
                  </a:lnTo>
                  <a:lnTo>
                    <a:pt x="611282" y="871504"/>
                  </a:lnTo>
                  <a:lnTo>
                    <a:pt x="566128" y="882486"/>
                  </a:lnTo>
                  <a:lnTo>
                    <a:pt x="519344" y="889239"/>
                  </a:lnTo>
                  <a:lnTo>
                    <a:pt x="471170" y="891539"/>
                  </a:lnTo>
                  <a:lnTo>
                    <a:pt x="422995" y="889239"/>
                  </a:lnTo>
                  <a:lnTo>
                    <a:pt x="376211" y="882486"/>
                  </a:lnTo>
                  <a:lnTo>
                    <a:pt x="331057" y="871504"/>
                  </a:lnTo>
                  <a:lnTo>
                    <a:pt x="287768" y="856517"/>
                  </a:lnTo>
                  <a:lnTo>
                    <a:pt x="246581" y="837750"/>
                  </a:lnTo>
                  <a:lnTo>
                    <a:pt x="207733" y="815425"/>
                  </a:lnTo>
                  <a:lnTo>
                    <a:pt x="171460" y="789767"/>
                  </a:lnTo>
                  <a:lnTo>
                    <a:pt x="138001" y="760999"/>
                  </a:lnTo>
                  <a:lnTo>
                    <a:pt x="107591" y="729346"/>
                  </a:lnTo>
                  <a:lnTo>
                    <a:pt x="80467" y="695031"/>
                  </a:lnTo>
                  <a:lnTo>
                    <a:pt x="56867" y="658277"/>
                  </a:lnTo>
                  <a:lnTo>
                    <a:pt x="37026" y="619309"/>
                  </a:lnTo>
                  <a:lnTo>
                    <a:pt x="21182" y="578351"/>
                  </a:lnTo>
                  <a:lnTo>
                    <a:pt x="9572" y="535625"/>
                  </a:lnTo>
                  <a:lnTo>
                    <a:pt x="2432" y="491357"/>
                  </a:lnTo>
                  <a:lnTo>
                    <a:pt x="0" y="44576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9569" y="1309369"/>
              <a:ext cx="774699" cy="7162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3" name="object 83"/>
            <p:cNvSpPr/>
            <p:nvPr/>
          </p:nvSpPr>
          <p:spPr>
            <a:xfrm>
              <a:off x="369569" y="1309369"/>
              <a:ext cx="774700" cy="716280"/>
            </a:xfrm>
            <a:custGeom>
              <a:avLst/>
              <a:gdLst/>
              <a:ahLst/>
              <a:cxnLst/>
              <a:rect l="l" t="t" r="r" b="b"/>
              <a:pathLst>
                <a:path w="774700" h="716280">
                  <a:moveTo>
                    <a:pt x="0" y="358139"/>
                  </a:moveTo>
                  <a:lnTo>
                    <a:pt x="3017" y="313226"/>
                  </a:lnTo>
                  <a:lnTo>
                    <a:pt x="11829" y="269975"/>
                  </a:lnTo>
                  <a:lnTo>
                    <a:pt x="26072" y="228721"/>
                  </a:lnTo>
                  <a:lnTo>
                    <a:pt x="45383" y="189801"/>
                  </a:lnTo>
                  <a:lnTo>
                    <a:pt x="69399" y="153551"/>
                  </a:lnTo>
                  <a:lnTo>
                    <a:pt x="97756" y="120307"/>
                  </a:lnTo>
                  <a:lnTo>
                    <a:pt x="130093" y="90405"/>
                  </a:lnTo>
                  <a:lnTo>
                    <a:pt x="166046" y="64182"/>
                  </a:lnTo>
                  <a:lnTo>
                    <a:pt x="205253" y="41972"/>
                  </a:lnTo>
                  <a:lnTo>
                    <a:pt x="247349" y="24113"/>
                  </a:lnTo>
                  <a:lnTo>
                    <a:pt x="291973" y="10941"/>
                  </a:lnTo>
                  <a:lnTo>
                    <a:pt x="338760" y="2791"/>
                  </a:lnTo>
                  <a:lnTo>
                    <a:pt x="387350" y="0"/>
                  </a:lnTo>
                  <a:lnTo>
                    <a:pt x="435939" y="2791"/>
                  </a:lnTo>
                  <a:lnTo>
                    <a:pt x="482727" y="10941"/>
                  </a:lnTo>
                  <a:lnTo>
                    <a:pt x="527350" y="24113"/>
                  </a:lnTo>
                  <a:lnTo>
                    <a:pt x="569446" y="41972"/>
                  </a:lnTo>
                  <a:lnTo>
                    <a:pt x="608653" y="64182"/>
                  </a:lnTo>
                  <a:lnTo>
                    <a:pt x="644606" y="90405"/>
                  </a:lnTo>
                  <a:lnTo>
                    <a:pt x="676943" y="120307"/>
                  </a:lnTo>
                  <a:lnTo>
                    <a:pt x="705300" y="153551"/>
                  </a:lnTo>
                  <a:lnTo>
                    <a:pt x="729316" y="189801"/>
                  </a:lnTo>
                  <a:lnTo>
                    <a:pt x="748627" y="228721"/>
                  </a:lnTo>
                  <a:lnTo>
                    <a:pt x="762870" y="269975"/>
                  </a:lnTo>
                  <a:lnTo>
                    <a:pt x="771682" y="313226"/>
                  </a:lnTo>
                  <a:lnTo>
                    <a:pt x="774699" y="358139"/>
                  </a:lnTo>
                  <a:lnTo>
                    <a:pt x="771682" y="403053"/>
                  </a:lnTo>
                  <a:lnTo>
                    <a:pt x="762870" y="446304"/>
                  </a:lnTo>
                  <a:lnTo>
                    <a:pt x="748627" y="487558"/>
                  </a:lnTo>
                  <a:lnTo>
                    <a:pt x="729316" y="526478"/>
                  </a:lnTo>
                  <a:lnTo>
                    <a:pt x="705300" y="562728"/>
                  </a:lnTo>
                  <a:lnTo>
                    <a:pt x="676943" y="595972"/>
                  </a:lnTo>
                  <a:lnTo>
                    <a:pt x="644606" y="625874"/>
                  </a:lnTo>
                  <a:lnTo>
                    <a:pt x="608653" y="652097"/>
                  </a:lnTo>
                  <a:lnTo>
                    <a:pt x="569446" y="674307"/>
                  </a:lnTo>
                  <a:lnTo>
                    <a:pt x="527350" y="692166"/>
                  </a:lnTo>
                  <a:lnTo>
                    <a:pt x="482727" y="705338"/>
                  </a:lnTo>
                  <a:lnTo>
                    <a:pt x="435939" y="713488"/>
                  </a:lnTo>
                  <a:lnTo>
                    <a:pt x="387350" y="716279"/>
                  </a:lnTo>
                  <a:lnTo>
                    <a:pt x="338760" y="713488"/>
                  </a:lnTo>
                  <a:lnTo>
                    <a:pt x="291973" y="705338"/>
                  </a:lnTo>
                  <a:lnTo>
                    <a:pt x="247349" y="692166"/>
                  </a:lnTo>
                  <a:lnTo>
                    <a:pt x="205253" y="674307"/>
                  </a:lnTo>
                  <a:lnTo>
                    <a:pt x="166046" y="652097"/>
                  </a:lnTo>
                  <a:lnTo>
                    <a:pt x="130093" y="625874"/>
                  </a:lnTo>
                  <a:lnTo>
                    <a:pt x="97756" y="595972"/>
                  </a:lnTo>
                  <a:lnTo>
                    <a:pt x="69399" y="562728"/>
                  </a:lnTo>
                  <a:lnTo>
                    <a:pt x="45383" y="526478"/>
                  </a:lnTo>
                  <a:lnTo>
                    <a:pt x="26072" y="487558"/>
                  </a:lnTo>
                  <a:lnTo>
                    <a:pt x="11829" y="446304"/>
                  </a:lnTo>
                  <a:lnTo>
                    <a:pt x="3017" y="403053"/>
                  </a:lnTo>
                  <a:lnTo>
                    <a:pt x="0" y="358139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6081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ject 32"/>
          <p:cNvSpPr/>
          <p:nvPr/>
        </p:nvSpPr>
        <p:spPr>
          <a:xfrm>
            <a:off x="1060806" y="3638550"/>
            <a:ext cx="6749415" cy="533400"/>
          </a:xfrm>
          <a:custGeom>
            <a:avLst/>
            <a:gdLst/>
            <a:ahLst/>
            <a:cxnLst/>
            <a:rect l="l" t="t" r="r" b="b"/>
            <a:pathLst>
              <a:path w="8999220" h="711200">
                <a:moveTo>
                  <a:pt x="8999220" y="0"/>
                </a:moveTo>
                <a:lnTo>
                  <a:pt x="355600" y="0"/>
                </a:lnTo>
                <a:lnTo>
                  <a:pt x="0" y="355600"/>
                </a:lnTo>
                <a:lnTo>
                  <a:pt x="355600" y="711199"/>
                </a:lnTo>
                <a:lnTo>
                  <a:pt x="8999220" y="711199"/>
                </a:lnTo>
                <a:lnTo>
                  <a:pt x="899922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32"/>
          <p:cNvSpPr/>
          <p:nvPr/>
        </p:nvSpPr>
        <p:spPr>
          <a:xfrm>
            <a:off x="1205614" y="2307908"/>
            <a:ext cx="6662989" cy="533400"/>
          </a:xfrm>
          <a:custGeom>
            <a:avLst/>
            <a:gdLst/>
            <a:ahLst/>
            <a:cxnLst/>
            <a:rect l="l" t="t" r="r" b="b"/>
            <a:pathLst>
              <a:path w="8999220" h="711200">
                <a:moveTo>
                  <a:pt x="8999220" y="0"/>
                </a:moveTo>
                <a:lnTo>
                  <a:pt x="355600" y="0"/>
                </a:lnTo>
                <a:lnTo>
                  <a:pt x="0" y="355600"/>
                </a:lnTo>
                <a:lnTo>
                  <a:pt x="355600" y="711199"/>
                </a:lnTo>
                <a:lnTo>
                  <a:pt x="8999220" y="711199"/>
                </a:lnTo>
                <a:lnTo>
                  <a:pt x="899922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" y="838200"/>
            <a:ext cx="1393031" cy="0"/>
          </a:xfrm>
          <a:custGeom>
            <a:avLst/>
            <a:gdLst/>
            <a:ahLst/>
            <a:cxnLst/>
            <a:rect l="l" t="t" r="r" b="b"/>
            <a:pathLst>
              <a:path w="1857375">
                <a:moveTo>
                  <a:pt x="0" y="0"/>
                </a:moveTo>
                <a:lnTo>
                  <a:pt x="1857375" y="0"/>
                </a:lnTo>
              </a:path>
            </a:pathLst>
          </a:custGeom>
          <a:ln w="762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102995" y="1059179"/>
            <a:ext cx="6770370" cy="1135380"/>
            <a:chOff x="1470660" y="1412239"/>
            <a:chExt cx="9027160" cy="15138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06906" y="1713527"/>
              <a:ext cx="629325" cy="6293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9119" y="1813559"/>
              <a:ext cx="535939" cy="5410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77010" y="1418589"/>
              <a:ext cx="8999220" cy="668020"/>
            </a:xfrm>
            <a:custGeom>
              <a:avLst/>
              <a:gdLst/>
              <a:ahLst/>
              <a:cxnLst/>
              <a:rect l="l" t="t" r="r" b="b"/>
              <a:pathLst>
                <a:path w="8999220" h="668019">
                  <a:moveTo>
                    <a:pt x="8999220" y="0"/>
                  </a:moveTo>
                  <a:lnTo>
                    <a:pt x="334009" y="0"/>
                  </a:lnTo>
                  <a:lnTo>
                    <a:pt x="0" y="334010"/>
                  </a:lnTo>
                  <a:lnTo>
                    <a:pt x="334009" y="668020"/>
                  </a:lnTo>
                  <a:lnTo>
                    <a:pt x="8999220" y="668020"/>
                  </a:lnTo>
                  <a:lnTo>
                    <a:pt x="899922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77010" y="1418589"/>
              <a:ext cx="8999220" cy="668020"/>
            </a:xfrm>
            <a:custGeom>
              <a:avLst/>
              <a:gdLst/>
              <a:ahLst/>
              <a:cxnLst/>
              <a:rect l="l" t="t" r="r" b="b"/>
              <a:pathLst>
                <a:path w="8999220" h="668019">
                  <a:moveTo>
                    <a:pt x="8999220" y="668020"/>
                  </a:moveTo>
                  <a:lnTo>
                    <a:pt x="334009" y="668020"/>
                  </a:lnTo>
                  <a:lnTo>
                    <a:pt x="0" y="334010"/>
                  </a:lnTo>
                  <a:lnTo>
                    <a:pt x="334009" y="0"/>
                  </a:lnTo>
                  <a:lnTo>
                    <a:pt x="8999220" y="0"/>
                  </a:lnTo>
                  <a:lnTo>
                    <a:pt x="8999220" y="668020"/>
                  </a:lnTo>
                  <a:close/>
                </a:path>
              </a:pathLst>
            </a:cu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92250" y="2216149"/>
              <a:ext cx="8999220" cy="703580"/>
            </a:xfrm>
            <a:custGeom>
              <a:avLst/>
              <a:gdLst/>
              <a:ahLst/>
              <a:cxnLst/>
              <a:rect l="l" t="t" r="r" b="b"/>
              <a:pathLst>
                <a:path w="8999220" h="703580">
                  <a:moveTo>
                    <a:pt x="8999220" y="0"/>
                  </a:moveTo>
                  <a:lnTo>
                    <a:pt x="351789" y="0"/>
                  </a:lnTo>
                  <a:lnTo>
                    <a:pt x="0" y="351789"/>
                  </a:lnTo>
                  <a:lnTo>
                    <a:pt x="351789" y="703579"/>
                  </a:lnTo>
                  <a:lnTo>
                    <a:pt x="8999220" y="703579"/>
                  </a:lnTo>
                  <a:lnTo>
                    <a:pt x="899922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92250" y="2216149"/>
              <a:ext cx="8999220" cy="703580"/>
            </a:xfrm>
            <a:custGeom>
              <a:avLst/>
              <a:gdLst/>
              <a:ahLst/>
              <a:cxnLst/>
              <a:rect l="l" t="t" r="r" b="b"/>
              <a:pathLst>
                <a:path w="8999220" h="703580">
                  <a:moveTo>
                    <a:pt x="8999220" y="703579"/>
                  </a:moveTo>
                  <a:lnTo>
                    <a:pt x="351789" y="703579"/>
                  </a:lnTo>
                  <a:lnTo>
                    <a:pt x="0" y="351789"/>
                  </a:lnTo>
                  <a:lnTo>
                    <a:pt x="351789" y="0"/>
                  </a:lnTo>
                  <a:lnTo>
                    <a:pt x="8999220" y="0"/>
                  </a:lnTo>
                  <a:lnTo>
                    <a:pt x="8999220" y="703579"/>
                  </a:lnTo>
                  <a:close/>
                </a:path>
              </a:pathLst>
            </a:cu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97180" y="1055370"/>
            <a:ext cx="546735" cy="1152525"/>
            <a:chOff x="396240" y="1407160"/>
            <a:chExt cx="728980" cy="153670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3511" y="1704340"/>
              <a:ext cx="511257" cy="65532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2590" y="1413510"/>
              <a:ext cx="703579" cy="7035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02590" y="1413510"/>
              <a:ext cx="703580" cy="703580"/>
            </a:xfrm>
            <a:custGeom>
              <a:avLst/>
              <a:gdLst/>
              <a:ahLst/>
              <a:cxnLst/>
              <a:rect l="l" t="t" r="r" b="b"/>
              <a:pathLst>
                <a:path w="703580" h="703580">
                  <a:moveTo>
                    <a:pt x="0" y="351789"/>
                  </a:moveTo>
                  <a:lnTo>
                    <a:pt x="3211" y="304049"/>
                  </a:lnTo>
                  <a:lnTo>
                    <a:pt x="12566" y="258262"/>
                  </a:lnTo>
                  <a:lnTo>
                    <a:pt x="27645" y="214848"/>
                  </a:lnTo>
                  <a:lnTo>
                    <a:pt x="48030" y="174225"/>
                  </a:lnTo>
                  <a:lnTo>
                    <a:pt x="73300" y="136812"/>
                  </a:lnTo>
                  <a:lnTo>
                    <a:pt x="103038" y="103028"/>
                  </a:lnTo>
                  <a:lnTo>
                    <a:pt x="136823" y="73293"/>
                  </a:lnTo>
                  <a:lnTo>
                    <a:pt x="174236" y="48024"/>
                  </a:lnTo>
                  <a:lnTo>
                    <a:pt x="214858" y="27642"/>
                  </a:lnTo>
                  <a:lnTo>
                    <a:pt x="258271" y="12564"/>
                  </a:lnTo>
                  <a:lnTo>
                    <a:pt x="304054" y="3211"/>
                  </a:lnTo>
                  <a:lnTo>
                    <a:pt x="351790" y="0"/>
                  </a:lnTo>
                  <a:lnTo>
                    <a:pt x="399525" y="3211"/>
                  </a:lnTo>
                  <a:lnTo>
                    <a:pt x="445308" y="12564"/>
                  </a:lnTo>
                  <a:lnTo>
                    <a:pt x="488721" y="27642"/>
                  </a:lnTo>
                  <a:lnTo>
                    <a:pt x="529343" y="48024"/>
                  </a:lnTo>
                  <a:lnTo>
                    <a:pt x="566756" y="73293"/>
                  </a:lnTo>
                  <a:lnTo>
                    <a:pt x="600541" y="103028"/>
                  </a:lnTo>
                  <a:lnTo>
                    <a:pt x="630279" y="136812"/>
                  </a:lnTo>
                  <a:lnTo>
                    <a:pt x="655549" y="174225"/>
                  </a:lnTo>
                  <a:lnTo>
                    <a:pt x="675934" y="214848"/>
                  </a:lnTo>
                  <a:lnTo>
                    <a:pt x="691013" y="258262"/>
                  </a:lnTo>
                  <a:lnTo>
                    <a:pt x="700368" y="304049"/>
                  </a:lnTo>
                  <a:lnTo>
                    <a:pt x="703579" y="351789"/>
                  </a:lnTo>
                  <a:lnTo>
                    <a:pt x="700368" y="399530"/>
                  </a:lnTo>
                  <a:lnTo>
                    <a:pt x="691013" y="445317"/>
                  </a:lnTo>
                  <a:lnTo>
                    <a:pt x="675934" y="488731"/>
                  </a:lnTo>
                  <a:lnTo>
                    <a:pt x="655549" y="529354"/>
                  </a:lnTo>
                  <a:lnTo>
                    <a:pt x="630279" y="566767"/>
                  </a:lnTo>
                  <a:lnTo>
                    <a:pt x="600541" y="600551"/>
                  </a:lnTo>
                  <a:lnTo>
                    <a:pt x="566756" y="630286"/>
                  </a:lnTo>
                  <a:lnTo>
                    <a:pt x="529343" y="655555"/>
                  </a:lnTo>
                  <a:lnTo>
                    <a:pt x="488721" y="675937"/>
                  </a:lnTo>
                  <a:lnTo>
                    <a:pt x="445308" y="691015"/>
                  </a:lnTo>
                  <a:lnTo>
                    <a:pt x="399525" y="700368"/>
                  </a:lnTo>
                  <a:lnTo>
                    <a:pt x="351790" y="703579"/>
                  </a:lnTo>
                  <a:lnTo>
                    <a:pt x="304054" y="700368"/>
                  </a:lnTo>
                  <a:lnTo>
                    <a:pt x="258271" y="691015"/>
                  </a:lnTo>
                  <a:lnTo>
                    <a:pt x="214858" y="675937"/>
                  </a:lnTo>
                  <a:lnTo>
                    <a:pt x="174236" y="655555"/>
                  </a:lnTo>
                  <a:lnTo>
                    <a:pt x="136823" y="630286"/>
                  </a:lnTo>
                  <a:lnTo>
                    <a:pt x="103038" y="600551"/>
                  </a:lnTo>
                  <a:lnTo>
                    <a:pt x="73300" y="566767"/>
                  </a:lnTo>
                  <a:lnTo>
                    <a:pt x="48030" y="529354"/>
                  </a:lnTo>
                  <a:lnTo>
                    <a:pt x="27645" y="488731"/>
                  </a:lnTo>
                  <a:lnTo>
                    <a:pt x="12566" y="445317"/>
                  </a:lnTo>
                  <a:lnTo>
                    <a:pt x="3211" y="399530"/>
                  </a:lnTo>
                  <a:lnTo>
                    <a:pt x="0" y="351789"/>
                  </a:lnTo>
                  <a:close/>
                </a:path>
              </a:pathLst>
            </a:custGeom>
            <a:ln w="12700">
              <a:solidFill>
                <a:srgbClr val="1B31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2750" y="2233930"/>
              <a:ext cx="706119" cy="7035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12750" y="2233930"/>
              <a:ext cx="706120" cy="703580"/>
            </a:xfrm>
            <a:custGeom>
              <a:avLst/>
              <a:gdLst/>
              <a:ahLst/>
              <a:cxnLst/>
              <a:rect l="l" t="t" r="r" b="b"/>
              <a:pathLst>
                <a:path w="706119" h="703580">
                  <a:moveTo>
                    <a:pt x="0" y="351790"/>
                  </a:moveTo>
                  <a:lnTo>
                    <a:pt x="3222" y="304049"/>
                  </a:lnTo>
                  <a:lnTo>
                    <a:pt x="12611" y="258262"/>
                  </a:lnTo>
                  <a:lnTo>
                    <a:pt x="27744" y="214848"/>
                  </a:lnTo>
                  <a:lnTo>
                    <a:pt x="48201" y="174225"/>
                  </a:lnTo>
                  <a:lnTo>
                    <a:pt x="73562" y="136812"/>
                  </a:lnTo>
                  <a:lnTo>
                    <a:pt x="103406" y="103028"/>
                  </a:lnTo>
                  <a:lnTo>
                    <a:pt x="137312" y="73293"/>
                  </a:lnTo>
                  <a:lnTo>
                    <a:pt x="174861" y="48024"/>
                  </a:lnTo>
                  <a:lnTo>
                    <a:pt x="215630" y="27642"/>
                  </a:lnTo>
                  <a:lnTo>
                    <a:pt x="259200" y="12564"/>
                  </a:lnTo>
                  <a:lnTo>
                    <a:pt x="305150" y="3211"/>
                  </a:lnTo>
                  <a:lnTo>
                    <a:pt x="353059" y="0"/>
                  </a:lnTo>
                  <a:lnTo>
                    <a:pt x="400969" y="3211"/>
                  </a:lnTo>
                  <a:lnTo>
                    <a:pt x="446919" y="12564"/>
                  </a:lnTo>
                  <a:lnTo>
                    <a:pt x="490489" y="27642"/>
                  </a:lnTo>
                  <a:lnTo>
                    <a:pt x="531258" y="48024"/>
                  </a:lnTo>
                  <a:lnTo>
                    <a:pt x="568807" y="73293"/>
                  </a:lnTo>
                  <a:lnTo>
                    <a:pt x="602713" y="103028"/>
                  </a:lnTo>
                  <a:lnTo>
                    <a:pt x="632557" y="136812"/>
                  </a:lnTo>
                  <a:lnTo>
                    <a:pt x="657918" y="174225"/>
                  </a:lnTo>
                  <a:lnTo>
                    <a:pt x="678375" y="214848"/>
                  </a:lnTo>
                  <a:lnTo>
                    <a:pt x="693508" y="258262"/>
                  </a:lnTo>
                  <a:lnTo>
                    <a:pt x="702897" y="304049"/>
                  </a:lnTo>
                  <a:lnTo>
                    <a:pt x="706119" y="351790"/>
                  </a:lnTo>
                  <a:lnTo>
                    <a:pt x="702897" y="399530"/>
                  </a:lnTo>
                  <a:lnTo>
                    <a:pt x="693508" y="445317"/>
                  </a:lnTo>
                  <a:lnTo>
                    <a:pt x="678375" y="488731"/>
                  </a:lnTo>
                  <a:lnTo>
                    <a:pt x="657918" y="529354"/>
                  </a:lnTo>
                  <a:lnTo>
                    <a:pt x="632557" y="566767"/>
                  </a:lnTo>
                  <a:lnTo>
                    <a:pt x="602713" y="600551"/>
                  </a:lnTo>
                  <a:lnTo>
                    <a:pt x="568807" y="630286"/>
                  </a:lnTo>
                  <a:lnTo>
                    <a:pt x="531258" y="655555"/>
                  </a:lnTo>
                  <a:lnTo>
                    <a:pt x="490489" y="675937"/>
                  </a:lnTo>
                  <a:lnTo>
                    <a:pt x="446919" y="691015"/>
                  </a:lnTo>
                  <a:lnTo>
                    <a:pt x="400969" y="700368"/>
                  </a:lnTo>
                  <a:lnTo>
                    <a:pt x="353059" y="703580"/>
                  </a:lnTo>
                  <a:lnTo>
                    <a:pt x="305150" y="700368"/>
                  </a:lnTo>
                  <a:lnTo>
                    <a:pt x="259200" y="691015"/>
                  </a:lnTo>
                  <a:lnTo>
                    <a:pt x="215630" y="675937"/>
                  </a:lnTo>
                  <a:lnTo>
                    <a:pt x="174861" y="655555"/>
                  </a:lnTo>
                  <a:lnTo>
                    <a:pt x="137312" y="630286"/>
                  </a:lnTo>
                  <a:lnTo>
                    <a:pt x="103406" y="600551"/>
                  </a:lnTo>
                  <a:lnTo>
                    <a:pt x="73562" y="566767"/>
                  </a:lnTo>
                  <a:lnTo>
                    <a:pt x="48201" y="529354"/>
                  </a:lnTo>
                  <a:lnTo>
                    <a:pt x="27744" y="488731"/>
                  </a:lnTo>
                  <a:lnTo>
                    <a:pt x="12611" y="445317"/>
                  </a:lnTo>
                  <a:lnTo>
                    <a:pt x="3222" y="399530"/>
                  </a:lnTo>
                  <a:lnTo>
                    <a:pt x="0" y="351790"/>
                  </a:lnTo>
                  <a:close/>
                </a:path>
              </a:pathLst>
            </a:custGeom>
            <a:ln w="12700">
              <a:solidFill>
                <a:srgbClr val="1B31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1119188" y="2952750"/>
            <a:ext cx="6749415" cy="533400"/>
          </a:xfrm>
          <a:custGeom>
            <a:avLst/>
            <a:gdLst/>
            <a:ahLst/>
            <a:cxnLst/>
            <a:rect l="l" t="t" r="r" b="b"/>
            <a:pathLst>
              <a:path w="8999220" h="711200">
                <a:moveTo>
                  <a:pt x="8999220" y="0"/>
                </a:moveTo>
                <a:lnTo>
                  <a:pt x="355600" y="0"/>
                </a:lnTo>
                <a:lnTo>
                  <a:pt x="0" y="355600"/>
                </a:lnTo>
                <a:lnTo>
                  <a:pt x="355600" y="711199"/>
                </a:lnTo>
                <a:lnTo>
                  <a:pt x="8999220" y="711199"/>
                </a:lnTo>
                <a:lnTo>
                  <a:pt x="899922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295401" y="1014174"/>
            <a:ext cx="6411088" cy="337977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2063"/>
              </a:lnSpc>
              <a:spcBef>
                <a:spcPts val="75"/>
              </a:spcBef>
            </a:pPr>
            <a:r>
              <a:rPr lang="ru-RU" sz="1400" b="1" spc="-8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Заместитель директора по воспитательной</a:t>
            </a:r>
            <a:r>
              <a:rPr sz="1400" b="1" spc="19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lang="ru-RU" sz="1400" b="1" spc="-8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работе </a:t>
            </a:r>
            <a:r>
              <a:rPr lang="ru-RU" sz="1400" spc="-8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задаёт</a:t>
            </a:r>
            <a:r>
              <a:rPr sz="1400" spc="-4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курс</a:t>
            </a:r>
            <a:endParaRPr sz="1400" dirty="0">
              <a:latin typeface="Georgia" panose="02040502050405020303" pitchFamily="18" charset="0"/>
              <a:cs typeface="Calibri"/>
            </a:endParaRPr>
          </a:p>
          <a:p>
            <a:pPr algn="ctr">
              <a:lnSpc>
                <a:spcPts val="2063"/>
              </a:lnSpc>
            </a:pPr>
            <a:r>
              <a:rPr sz="1400" spc="-4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реализации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spc="-11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воспитательного</a:t>
            </a:r>
            <a:r>
              <a:rPr sz="1400" spc="45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процесса</a:t>
            </a:r>
            <a:endParaRPr sz="1400" dirty="0">
              <a:latin typeface="Georgia" panose="02040502050405020303" pitchFamily="18" charset="0"/>
              <a:cs typeface="Calibri"/>
            </a:endParaRPr>
          </a:p>
          <a:p>
            <a:pPr marL="28575" algn="ctr">
              <a:lnSpc>
                <a:spcPts val="2063"/>
              </a:lnSpc>
              <a:spcBef>
                <a:spcPts val="689"/>
              </a:spcBef>
            </a:pPr>
            <a:r>
              <a:rPr lang="ru-RU" sz="1400" b="1" spc="-4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Советник директора</a:t>
            </a:r>
            <a:r>
              <a:rPr sz="1400" b="1" spc="8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lang="ru-RU" sz="1400" b="1" spc="-4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по воспитанию</a:t>
            </a:r>
            <a:r>
              <a:rPr sz="1400" b="1" spc="19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lang="ru-RU" sz="1400" spc="-8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организует</a:t>
            </a:r>
            <a:r>
              <a:rPr sz="1400" spc="11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lang="ru-RU" sz="1400" spc="-8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активную</a:t>
            </a:r>
            <a:endParaRPr sz="1400" dirty="0">
              <a:latin typeface="Georgia" panose="02040502050405020303" pitchFamily="18" charset="0"/>
              <a:cs typeface="Calibri"/>
            </a:endParaRPr>
          </a:p>
          <a:p>
            <a:pPr marL="31909" algn="ctr">
              <a:lnSpc>
                <a:spcPts val="2063"/>
              </a:lnSpc>
            </a:pPr>
            <a:r>
              <a:rPr lang="ru-RU" sz="1400" spc="-8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деятельность обучающихся</a:t>
            </a:r>
            <a:endParaRPr sz="1400" dirty="0">
              <a:latin typeface="Georgia" panose="02040502050405020303" pitchFamily="18" charset="0"/>
              <a:cs typeface="Calibri"/>
            </a:endParaRPr>
          </a:p>
          <a:p>
            <a:pPr marL="32385" algn="ctr">
              <a:lnSpc>
                <a:spcPts val="2063"/>
              </a:lnSpc>
              <a:spcBef>
                <a:spcPts val="975"/>
              </a:spcBef>
            </a:pPr>
            <a:r>
              <a:rPr sz="1400" b="1" spc="-8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Классные</a:t>
            </a:r>
            <a:r>
              <a:rPr sz="1400" b="1" spc="11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b="1" spc="-15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руководители</a:t>
            </a:r>
            <a:r>
              <a:rPr sz="1400" b="1" spc="8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реализуют</a:t>
            </a:r>
            <a:r>
              <a:rPr sz="1400" spc="11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spc="-4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задачи</a:t>
            </a:r>
            <a:r>
              <a:rPr sz="1400" spc="4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spc="-4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воспитания</a:t>
            </a:r>
            <a:r>
              <a:rPr sz="1400" spc="26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среди</a:t>
            </a:r>
            <a:endParaRPr sz="1400" dirty="0">
              <a:latin typeface="Georgia" panose="02040502050405020303" pitchFamily="18" charset="0"/>
              <a:cs typeface="Calibri"/>
            </a:endParaRPr>
          </a:p>
          <a:p>
            <a:pPr marL="30480" algn="ctr">
              <a:lnSpc>
                <a:spcPts val="2063"/>
              </a:lnSpc>
            </a:pP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обучающихся</a:t>
            </a:r>
            <a:r>
              <a:rPr sz="1400" spc="-11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spc="-4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класса</a:t>
            </a:r>
            <a:endParaRPr sz="1400" dirty="0">
              <a:latin typeface="Georgia" panose="02040502050405020303" pitchFamily="18" charset="0"/>
              <a:cs typeface="Calibri"/>
            </a:endParaRPr>
          </a:p>
          <a:p>
            <a:pPr>
              <a:spcBef>
                <a:spcPts val="34"/>
              </a:spcBef>
            </a:pPr>
            <a:endParaRPr sz="2300" dirty="0">
              <a:latin typeface="Calibri"/>
              <a:cs typeface="Calibri"/>
            </a:endParaRPr>
          </a:p>
          <a:p>
            <a:pPr marL="50483" algn="ctr"/>
            <a:r>
              <a:rPr sz="1400" b="1" spc="-4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Педагоги-организаторы</a:t>
            </a:r>
            <a:r>
              <a:rPr sz="1400" b="1" spc="-23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организуют</a:t>
            </a:r>
            <a:r>
              <a:rPr sz="1400" spc="15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spc="-4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интересные</a:t>
            </a:r>
            <a:r>
              <a:rPr sz="1400" spc="-19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1400" spc="-8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мероприятия</a:t>
            </a:r>
            <a:endParaRPr sz="1400" dirty="0">
              <a:latin typeface="Georgia" panose="02040502050405020303" pitchFamily="18" charset="0"/>
              <a:cs typeface="Calibri"/>
            </a:endParaRPr>
          </a:p>
          <a:p>
            <a:pPr>
              <a:lnSpc>
                <a:spcPct val="100000"/>
              </a:lnSpc>
            </a:pPr>
            <a:endParaRPr dirty="0">
              <a:latin typeface="Calibri"/>
              <a:cs typeface="Calibri"/>
            </a:endParaRPr>
          </a:p>
          <a:p>
            <a:pPr marL="15240" algn="ctr">
              <a:spcBef>
                <a:spcPts val="1343"/>
              </a:spcBef>
            </a:pPr>
            <a:r>
              <a:rPr lang="ru-RU" sz="1400" b="1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Педагоги-психологи и </a:t>
            </a:r>
            <a:r>
              <a:rPr lang="ru-RU" sz="1400" b="1" spc="-8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социальные педагоги </a:t>
            </a:r>
            <a:r>
              <a:rPr lang="ru-RU" sz="1400" spc="-8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ведут профилактическую работу</a:t>
            </a:r>
            <a:endParaRPr sz="1400" dirty="0">
              <a:latin typeface="Georgia" panose="02040502050405020303" pitchFamily="18" charset="0"/>
              <a:cs typeface="Calibri"/>
            </a:endParaRPr>
          </a:p>
          <a:p>
            <a:pPr>
              <a:spcBef>
                <a:spcPts val="34"/>
              </a:spcBef>
            </a:pPr>
            <a:endParaRPr sz="1500" dirty="0" smtClean="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04800" y="2303145"/>
            <a:ext cx="539115" cy="539115"/>
            <a:chOff x="406400" y="3070860"/>
            <a:chExt cx="718820" cy="718820"/>
          </a:xfrm>
        </p:grpSpPr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2750" y="3077210"/>
              <a:ext cx="706119" cy="70611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12750" y="3077210"/>
              <a:ext cx="706120" cy="706120"/>
            </a:xfrm>
            <a:custGeom>
              <a:avLst/>
              <a:gdLst/>
              <a:ahLst/>
              <a:cxnLst/>
              <a:rect l="l" t="t" r="r" b="b"/>
              <a:pathLst>
                <a:path w="706119" h="706120">
                  <a:moveTo>
                    <a:pt x="0" y="353060"/>
                  </a:moveTo>
                  <a:lnTo>
                    <a:pt x="3222" y="305161"/>
                  </a:lnTo>
                  <a:lnTo>
                    <a:pt x="12611" y="259218"/>
                  </a:lnTo>
                  <a:lnTo>
                    <a:pt x="27744" y="215651"/>
                  </a:lnTo>
                  <a:lnTo>
                    <a:pt x="48201" y="174883"/>
                  </a:lnTo>
                  <a:lnTo>
                    <a:pt x="73562" y="137334"/>
                  </a:lnTo>
                  <a:lnTo>
                    <a:pt x="103406" y="103425"/>
                  </a:lnTo>
                  <a:lnTo>
                    <a:pt x="137312" y="73578"/>
                  </a:lnTo>
                  <a:lnTo>
                    <a:pt x="174861" y="48212"/>
                  </a:lnTo>
                  <a:lnTo>
                    <a:pt x="215630" y="27751"/>
                  </a:lnTo>
                  <a:lnTo>
                    <a:pt x="259200" y="12614"/>
                  </a:lnTo>
                  <a:lnTo>
                    <a:pt x="305150" y="3223"/>
                  </a:lnTo>
                  <a:lnTo>
                    <a:pt x="353059" y="0"/>
                  </a:lnTo>
                  <a:lnTo>
                    <a:pt x="400969" y="3223"/>
                  </a:lnTo>
                  <a:lnTo>
                    <a:pt x="446919" y="12614"/>
                  </a:lnTo>
                  <a:lnTo>
                    <a:pt x="490489" y="27751"/>
                  </a:lnTo>
                  <a:lnTo>
                    <a:pt x="531258" y="48212"/>
                  </a:lnTo>
                  <a:lnTo>
                    <a:pt x="568807" y="73578"/>
                  </a:lnTo>
                  <a:lnTo>
                    <a:pt x="602713" y="103425"/>
                  </a:lnTo>
                  <a:lnTo>
                    <a:pt x="632557" y="137334"/>
                  </a:lnTo>
                  <a:lnTo>
                    <a:pt x="657918" y="174883"/>
                  </a:lnTo>
                  <a:lnTo>
                    <a:pt x="678375" y="215651"/>
                  </a:lnTo>
                  <a:lnTo>
                    <a:pt x="693508" y="259218"/>
                  </a:lnTo>
                  <a:lnTo>
                    <a:pt x="702897" y="305161"/>
                  </a:lnTo>
                  <a:lnTo>
                    <a:pt x="706119" y="353060"/>
                  </a:lnTo>
                  <a:lnTo>
                    <a:pt x="702897" y="400958"/>
                  </a:lnTo>
                  <a:lnTo>
                    <a:pt x="693508" y="446901"/>
                  </a:lnTo>
                  <a:lnTo>
                    <a:pt x="678375" y="490468"/>
                  </a:lnTo>
                  <a:lnTo>
                    <a:pt x="657918" y="531236"/>
                  </a:lnTo>
                  <a:lnTo>
                    <a:pt x="632557" y="568785"/>
                  </a:lnTo>
                  <a:lnTo>
                    <a:pt x="602713" y="602694"/>
                  </a:lnTo>
                  <a:lnTo>
                    <a:pt x="568807" y="632541"/>
                  </a:lnTo>
                  <a:lnTo>
                    <a:pt x="531258" y="657907"/>
                  </a:lnTo>
                  <a:lnTo>
                    <a:pt x="490489" y="678368"/>
                  </a:lnTo>
                  <a:lnTo>
                    <a:pt x="446919" y="693505"/>
                  </a:lnTo>
                  <a:lnTo>
                    <a:pt x="400969" y="702896"/>
                  </a:lnTo>
                  <a:lnTo>
                    <a:pt x="353059" y="706119"/>
                  </a:lnTo>
                  <a:lnTo>
                    <a:pt x="305150" y="702896"/>
                  </a:lnTo>
                  <a:lnTo>
                    <a:pt x="259200" y="693505"/>
                  </a:lnTo>
                  <a:lnTo>
                    <a:pt x="215630" y="678368"/>
                  </a:lnTo>
                  <a:lnTo>
                    <a:pt x="174861" y="657907"/>
                  </a:lnTo>
                  <a:lnTo>
                    <a:pt x="137312" y="632541"/>
                  </a:lnTo>
                  <a:lnTo>
                    <a:pt x="103406" y="602694"/>
                  </a:lnTo>
                  <a:lnTo>
                    <a:pt x="73562" y="568785"/>
                  </a:lnTo>
                  <a:lnTo>
                    <a:pt x="48201" y="531236"/>
                  </a:lnTo>
                  <a:lnTo>
                    <a:pt x="27744" y="490468"/>
                  </a:lnTo>
                  <a:lnTo>
                    <a:pt x="12611" y="446901"/>
                  </a:lnTo>
                  <a:lnTo>
                    <a:pt x="3222" y="400958"/>
                  </a:lnTo>
                  <a:lnTo>
                    <a:pt x="0" y="353060"/>
                  </a:lnTo>
                  <a:close/>
                </a:path>
              </a:pathLst>
            </a:custGeom>
            <a:ln w="12700">
              <a:solidFill>
                <a:srgbClr val="1B31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304800" y="4371975"/>
            <a:ext cx="539115" cy="537210"/>
            <a:chOff x="406400" y="5829300"/>
            <a:chExt cx="718820" cy="716280"/>
          </a:xfrm>
        </p:grpSpPr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2750" y="5835650"/>
              <a:ext cx="706119" cy="69444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12750" y="5835650"/>
              <a:ext cx="706120" cy="703580"/>
            </a:xfrm>
            <a:custGeom>
              <a:avLst/>
              <a:gdLst/>
              <a:ahLst/>
              <a:cxnLst/>
              <a:rect l="l" t="t" r="r" b="b"/>
              <a:pathLst>
                <a:path w="706119" h="703579">
                  <a:moveTo>
                    <a:pt x="0" y="351790"/>
                  </a:moveTo>
                  <a:lnTo>
                    <a:pt x="3222" y="304054"/>
                  </a:lnTo>
                  <a:lnTo>
                    <a:pt x="12611" y="258271"/>
                  </a:lnTo>
                  <a:lnTo>
                    <a:pt x="27744" y="214858"/>
                  </a:lnTo>
                  <a:lnTo>
                    <a:pt x="48201" y="174236"/>
                  </a:lnTo>
                  <a:lnTo>
                    <a:pt x="73562" y="136823"/>
                  </a:lnTo>
                  <a:lnTo>
                    <a:pt x="103406" y="103038"/>
                  </a:lnTo>
                  <a:lnTo>
                    <a:pt x="137312" y="73300"/>
                  </a:lnTo>
                  <a:lnTo>
                    <a:pt x="174861" y="48030"/>
                  </a:lnTo>
                  <a:lnTo>
                    <a:pt x="215630" y="27645"/>
                  </a:lnTo>
                  <a:lnTo>
                    <a:pt x="259200" y="12566"/>
                  </a:lnTo>
                  <a:lnTo>
                    <a:pt x="305150" y="3211"/>
                  </a:lnTo>
                  <a:lnTo>
                    <a:pt x="353059" y="0"/>
                  </a:lnTo>
                  <a:lnTo>
                    <a:pt x="400969" y="3211"/>
                  </a:lnTo>
                  <a:lnTo>
                    <a:pt x="446919" y="12566"/>
                  </a:lnTo>
                  <a:lnTo>
                    <a:pt x="490489" y="27645"/>
                  </a:lnTo>
                  <a:lnTo>
                    <a:pt x="531258" y="48030"/>
                  </a:lnTo>
                  <a:lnTo>
                    <a:pt x="568807" y="73300"/>
                  </a:lnTo>
                  <a:lnTo>
                    <a:pt x="602713" y="103038"/>
                  </a:lnTo>
                  <a:lnTo>
                    <a:pt x="632557" y="136823"/>
                  </a:lnTo>
                  <a:lnTo>
                    <a:pt x="657918" y="174236"/>
                  </a:lnTo>
                  <a:lnTo>
                    <a:pt x="678375" y="214858"/>
                  </a:lnTo>
                  <a:lnTo>
                    <a:pt x="693508" y="258271"/>
                  </a:lnTo>
                  <a:lnTo>
                    <a:pt x="702897" y="304054"/>
                  </a:lnTo>
                  <a:lnTo>
                    <a:pt x="706119" y="351790"/>
                  </a:lnTo>
                  <a:lnTo>
                    <a:pt x="702897" y="399525"/>
                  </a:lnTo>
                  <a:lnTo>
                    <a:pt x="693508" y="445308"/>
                  </a:lnTo>
                  <a:lnTo>
                    <a:pt x="678375" y="488721"/>
                  </a:lnTo>
                  <a:lnTo>
                    <a:pt x="657918" y="529343"/>
                  </a:lnTo>
                  <a:lnTo>
                    <a:pt x="632557" y="566756"/>
                  </a:lnTo>
                  <a:lnTo>
                    <a:pt x="602713" y="600541"/>
                  </a:lnTo>
                  <a:lnTo>
                    <a:pt x="568807" y="630279"/>
                  </a:lnTo>
                  <a:lnTo>
                    <a:pt x="531258" y="655549"/>
                  </a:lnTo>
                  <a:lnTo>
                    <a:pt x="490489" y="675934"/>
                  </a:lnTo>
                  <a:lnTo>
                    <a:pt x="446919" y="691013"/>
                  </a:lnTo>
                  <a:lnTo>
                    <a:pt x="400969" y="700368"/>
                  </a:lnTo>
                  <a:lnTo>
                    <a:pt x="353059" y="703580"/>
                  </a:lnTo>
                  <a:lnTo>
                    <a:pt x="305150" y="700368"/>
                  </a:lnTo>
                  <a:lnTo>
                    <a:pt x="259200" y="691013"/>
                  </a:lnTo>
                  <a:lnTo>
                    <a:pt x="215630" y="675934"/>
                  </a:lnTo>
                  <a:lnTo>
                    <a:pt x="174861" y="655549"/>
                  </a:lnTo>
                  <a:lnTo>
                    <a:pt x="137312" y="630279"/>
                  </a:lnTo>
                  <a:lnTo>
                    <a:pt x="103406" y="600541"/>
                  </a:lnTo>
                  <a:lnTo>
                    <a:pt x="73562" y="566756"/>
                  </a:lnTo>
                  <a:lnTo>
                    <a:pt x="48201" y="529343"/>
                  </a:lnTo>
                  <a:lnTo>
                    <a:pt x="27744" y="488721"/>
                  </a:lnTo>
                  <a:lnTo>
                    <a:pt x="12611" y="445308"/>
                  </a:lnTo>
                  <a:lnTo>
                    <a:pt x="3222" y="399525"/>
                  </a:lnTo>
                  <a:lnTo>
                    <a:pt x="0" y="351790"/>
                  </a:lnTo>
                  <a:close/>
                </a:path>
              </a:pathLst>
            </a:custGeom>
            <a:ln w="12700">
              <a:solidFill>
                <a:srgbClr val="1B31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>
            <a:spLocks noGrp="1"/>
          </p:cNvSpPr>
          <p:nvPr>
            <p:ph type="sldNum" sz="quarter" idx="4294967295"/>
          </p:nvPr>
        </p:nvSpPr>
        <p:spPr>
          <a:xfrm>
            <a:off x="6583680" y="4783455"/>
            <a:ext cx="21031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>
              <a:lnSpc>
                <a:spcPts val="1403"/>
              </a:lnSpc>
            </a:pPr>
            <a:fld id="{81D60167-4931-47E6-BA6A-407CBD079E47}" type="slidenum">
              <a:rPr spc="-4" dirty="0"/>
              <a:pPr marL="28575">
                <a:lnSpc>
                  <a:spcPts val="1403"/>
                </a:lnSpc>
              </a:pPr>
              <a:t>16</a:t>
            </a:fld>
            <a:endParaRPr spc="-4" dirty="0"/>
          </a:p>
        </p:txBody>
      </p:sp>
      <p:sp>
        <p:nvSpPr>
          <p:cNvPr id="42" name="object 10"/>
          <p:cNvSpPr/>
          <p:nvPr/>
        </p:nvSpPr>
        <p:spPr>
          <a:xfrm>
            <a:off x="1089941" y="133350"/>
            <a:ext cx="6850380" cy="979446"/>
          </a:xfrm>
          <a:custGeom>
            <a:avLst/>
            <a:gdLst/>
            <a:ahLst/>
            <a:cxnLst/>
            <a:rect l="l" t="t" r="r" b="b"/>
            <a:pathLst>
              <a:path w="9133840" h="1163320">
                <a:moveTo>
                  <a:pt x="0" y="0"/>
                </a:moveTo>
                <a:lnTo>
                  <a:pt x="9133840" y="0"/>
                </a:lnTo>
                <a:lnTo>
                  <a:pt x="9133840" y="755904"/>
                </a:lnTo>
                <a:lnTo>
                  <a:pt x="4712335" y="755904"/>
                </a:lnTo>
                <a:lnTo>
                  <a:pt x="4712335" y="872490"/>
                </a:lnTo>
                <a:lnTo>
                  <a:pt x="4857750" y="872490"/>
                </a:lnTo>
                <a:lnTo>
                  <a:pt x="4566920" y="1163320"/>
                </a:lnTo>
                <a:lnTo>
                  <a:pt x="4276090" y="872490"/>
                </a:lnTo>
                <a:lnTo>
                  <a:pt x="4421505" y="872490"/>
                </a:lnTo>
                <a:lnTo>
                  <a:pt x="4421505" y="755904"/>
                </a:lnTo>
                <a:lnTo>
                  <a:pt x="0" y="755904"/>
                </a:lnTo>
                <a:lnTo>
                  <a:pt x="0" y="0"/>
                </a:lnTo>
                <a:close/>
              </a:path>
            </a:pathLst>
          </a:custGeom>
          <a:ln w="27940">
            <a:solidFill>
              <a:srgbClr val="2E549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2259304" y="161408"/>
            <a:ext cx="4847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КАДРОВОЕ ОБЕСПЕЧЕНИЕ</a:t>
            </a:r>
            <a:endParaRPr lang="ru-RU" sz="24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grpSp>
        <p:nvGrpSpPr>
          <p:cNvPr id="44" name="object 79"/>
          <p:cNvGrpSpPr/>
          <p:nvPr/>
        </p:nvGrpSpPr>
        <p:grpSpPr>
          <a:xfrm>
            <a:off x="141921" y="32397"/>
            <a:ext cx="716280" cy="678180"/>
            <a:chOff x="279400" y="1214119"/>
            <a:chExt cx="955040" cy="904240"/>
          </a:xfrm>
        </p:grpSpPr>
        <p:sp>
          <p:nvSpPr>
            <p:cNvPr id="45" name="object 80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471170" y="0"/>
                  </a:moveTo>
                  <a:lnTo>
                    <a:pt x="422995" y="2300"/>
                  </a:lnTo>
                  <a:lnTo>
                    <a:pt x="376211" y="9053"/>
                  </a:lnTo>
                  <a:lnTo>
                    <a:pt x="331057" y="20035"/>
                  </a:lnTo>
                  <a:lnTo>
                    <a:pt x="287768" y="35022"/>
                  </a:lnTo>
                  <a:lnTo>
                    <a:pt x="246581" y="53789"/>
                  </a:lnTo>
                  <a:lnTo>
                    <a:pt x="207733" y="76114"/>
                  </a:lnTo>
                  <a:lnTo>
                    <a:pt x="171460" y="101772"/>
                  </a:lnTo>
                  <a:lnTo>
                    <a:pt x="138001" y="130540"/>
                  </a:lnTo>
                  <a:lnTo>
                    <a:pt x="107591" y="162193"/>
                  </a:lnTo>
                  <a:lnTo>
                    <a:pt x="80467" y="196508"/>
                  </a:lnTo>
                  <a:lnTo>
                    <a:pt x="56867" y="233262"/>
                  </a:lnTo>
                  <a:lnTo>
                    <a:pt x="37026" y="272230"/>
                  </a:lnTo>
                  <a:lnTo>
                    <a:pt x="21182" y="313188"/>
                  </a:lnTo>
                  <a:lnTo>
                    <a:pt x="9572" y="355914"/>
                  </a:lnTo>
                  <a:lnTo>
                    <a:pt x="2432" y="400182"/>
                  </a:lnTo>
                  <a:lnTo>
                    <a:pt x="0" y="445769"/>
                  </a:lnTo>
                  <a:lnTo>
                    <a:pt x="2432" y="491357"/>
                  </a:lnTo>
                  <a:lnTo>
                    <a:pt x="9572" y="535625"/>
                  </a:lnTo>
                  <a:lnTo>
                    <a:pt x="21182" y="578351"/>
                  </a:lnTo>
                  <a:lnTo>
                    <a:pt x="37026" y="619309"/>
                  </a:lnTo>
                  <a:lnTo>
                    <a:pt x="56867" y="658277"/>
                  </a:lnTo>
                  <a:lnTo>
                    <a:pt x="80467" y="695031"/>
                  </a:lnTo>
                  <a:lnTo>
                    <a:pt x="107591" y="729346"/>
                  </a:lnTo>
                  <a:lnTo>
                    <a:pt x="138001" y="760999"/>
                  </a:lnTo>
                  <a:lnTo>
                    <a:pt x="171460" y="789767"/>
                  </a:lnTo>
                  <a:lnTo>
                    <a:pt x="207733" y="815425"/>
                  </a:lnTo>
                  <a:lnTo>
                    <a:pt x="246581" y="837750"/>
                  </a:lnTo>
                  <a:lnTo>
                    <a:pt x="287768" y="856517"/>
                  </a:lnTo>
                  <a:lnTo>
                    <a:pt x="331057" y="871504"/>
                  </a:lnTo>
                  <a:lnTo>
                    <a:pt x="376211" y="882486"/>
                  </a:lnTo>
                  <a:lnTo>
                    <a:pt x="422995" y="889239"/>
                  </a:lnTo>
                  <a:lnTo>
                    <a:pt x="471170" y="891539"/>
                  </a:lnTo>
                  <a:lnTo>
                    <a:pt x="519344" y="889239"/>
                  </a:lnTo>
                  <a:lnTo>
                    <a:pt x="566128" y="882486"/>
                  </a:lnTo>
                  <a:lnTo>
                    <a:pt x="611282" y="871504"/>
                  </a:lnTo>
                  <a:lnTo>
                    <a:pt x="654571" y="856517"/>
                  </a:lnTo>
                  <a:lnTo>
                    <a:pt x="695758" y="837750"/>
                  </a:lnTo>
                  <a:lnTo>
                    <a:pt x="734606" y="815425"/>
                  </a:lnTo>
                  <a:lnTo>
                    <a:pt x="770879" y="789767"/>
                  </a:lnTo>
                  <a:lnTo>
                    <a:pt x="804338" y="760999"/>
                  </a:lnTo>
                  <a:lnTo>
                    <a:pt x="834748" y="729346"/>
                  </a:lnTo>
                  <a:lnTo>
                    <a:pt x="861872" y="695031"/>
                  </a:lnTo>
                  <a:lnTo>
                    <a:pt x="885472" y="658277"/>
                  </a:lnTo>
                  <a:lnTo>
                    <a:pt x="905313" y="619309"/>
                  </a:lnTo>
                  <a:lnTo>
                    <a:pt x="921157" y="578351"/>
                  </a:lnTo>
                  <a:lnTo>
                    <a:pt x="932767" y="535625"/>
                  </a:lnTo>
                  <a:lnTo>
                    <a:pt x="939907" y="491357"/>
                  </a:lnTo>
                  <a:lnTo>
                    <a:pt x="942340" y="445769"/>
                  </a:lnTo>
                  <a:lnTo>
                    <a:pt x="939907" y="400182"/>
                  </a:lnTo>
                  <a:lnTo>
                    <a:pt x="932767" y="355914"/>
                  </a:lnTo>
                  <a:lnTo>
                    <a:pt x="921157" y="313188"/>
                  </a:lnTo>
                  <a:lnTo>
                    <a:pt x="905313" y="272230"/>
                  </a:lnTo>
                  <a:lnTo>
                    <a:pt x="885472" y="233262"/>
                  </a:lnTo>
                  <a:lnTo>
                    <a:pt x="861872" y="196508"/>
                  </a:lnTo>
                  <a:lnTo>
                    <a:pt x="834748" y="162193"/>
                  </a:lnTo>
                  <a:lnTo>
                    <a:pt x="804338" y="130540"/>
                  </a:lnTo>
                  <a:lnTo>
                    <a:pt x="770879" y="101772"/>
                  </a:lnTo>
                  <a:lnTo>
                    <a:pt x="734606" y="76114"/>
                  </a:lnTo>
                  <a:lnTo>
                    <a:pt x="695758" y="53789"/>
                  </a:lnTo>
                  <a:lnTo>
                    <a:pt x="654571" y="35022"/>
                  </a:lnTo>
                  <a:lnTo>
                    <a:pt x="611282" y="20035"/>
                  </a:lnTo>
                  <a:lnTo>
                    <a:pt x="566128" y="9053"/>
                  </a:lnTo>
                  <a:lnTo>
                    <a:pt x="519344" y="2300"/>
                  </a:lnTo>
                  <a:lnTo>
                    <a:pt x="4711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81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0" y="445769"/>
                  </a:moveTo>
                  <a:lnTo>
                    <a:pt x="2432" y="400182"/>
                  </a:lnTo>
                  <a:lnTo>
                    <a:pt x="9572" y="355914"/>
                  </a:lnTo>
                  <a:lnTo>
                    <a:pt x="21182" y="313188"/>
                  </a:lnTo>
                  <a:lnTo>
                    <a:pt x="37026" y="272230"/>
                  </a:lnTo>
                  <a:lnTo>
                    <a:pt x="56867" y="233262"/>
                  </a:lnTo>
                  <a:lnTo>
                    <a:pt x="80467" y="196508"/>
                  </a:lnTo>
                  <a:lnTo>
                    <a:pt x="107591" y="162193"/>
                  </a:lnTo>
                  <a:lnTo>
                    <a:pt x="138001" y="130540"/>
                  </a:lnTo>
                  <a:lnTo>
                    <a:pt x="171460" y="101772"/>
                  </a:lnTo>
                  <a:lnTo>
                    <a:pt x="207733" y="76114"/>
                  </a:lnTo>
                  <a:lnTo>
                    <a:pt x="246581" y="53789"/>
                  </a:lnTo>
                  <a:lnTo>
                    <a:pt x="287768" y="35022"/>
                  </a:lnTo>
                  <a:lnTo>
                    <a:pt x="331057" y="20035"/>
                  </a:lnTo>
                  <a:lnTo>
                    <a:pt x="376211" y="9053"/>
                  </a:lnTo>
                  <a:lnTo>
                    <a:pt x="422995" y="2300"/>
                  </a:lnTo>
                  <a:lnTo>
                    <a:pt x="471170" y="0"/>
                  </a:lnTo>
                  <a:lnTo>
                    <a:pt x="519344" y="2300"/>
                  </a:lnTo>
                  <a:lnTo>
                    <a:pt x="566128" y="9053"/>
                  </a:lnTo>
                  <a:lnTo>
                    <a:pt x="611282" y="20035"/>
                  </a:lnTo>
                  <a:lnTo>
                    <a:pt x="654571" y="35022"/>
                  </a:lnTo>
                  <a:lnTo>
                    <a:pt x="695758" y="53789"/>
                  </a:lnTo>
                  <a:lnTo>
                    <a:pt x="734606" y="76114"/>
                  </a:lnTo>
                  <a:lnTo>
                    <a:pt x="770879" y="101772"/>
                  </a:lnTo>
                  <a:lnTo>
                    <a:pt x="804338" y="130540"/>
                  </a:lnTo>
                  <a:lnTo>
                    <a:pt x="834748" y="162193"/>
                  </a:lnTo>
                  <a:lnTo>
                    <a:pt x="861872" y="196508"/>
                  </a:lnTo>
                  <a:lnTo>
                    <a:pt x="885472" y="233262"/>
                  </a:lnTo>
                  <a:lnTo>
                    <a:pt x="905313" y="272230"/>
                  </a:lnTo>
                  <a:lnTo>
                    <a:pt x="921157" y="313188"/>
                  </a:lnTo>
                  <a:lnTo>
                    <a:pt x="932767" y="355914"/>
                  </a:lnTo>
                  <a:lnTo>
                    <a:pt x="939907" y="400182"/>
                  </a:lnTo>
                  <a:lnTo>
                    <a:pt x="942340" y="445769"/>
                  </a:lnTo>
                  <a:lnTo>
                    <a:pt x="939907" y="491357"/>
                  </a:lnTo>
                  <a:lnTo>
                    <a:pt x="932767" y="535625"/>
                  </a:lnTo>
                  <a:lnTo>
                    <a:pt x="921157" y="578351"/>
                  </a:lnTo>
                  <a:lnTo>
                    <a:pt x="905313" y="619309"/>
                  </a:lnTo>
                  <a:lnTo>
                    <a:pt x="885472" y="658277"/>
                  </a:lnTo>
                  <a:lnTo>
                    <a:pt x="861872" y="695031"/>
                  </a:lnTo>
                  <a:lnTo>
                    <a:pt x="834748" y="729346"/>
                  </a:lnTo>
                  <a:lnTo>
                    <a:pt x="804338" y="760999"/>
                  </a:lnTo>
                  <a:lnTo>
                    <a:pt x="770879" y="789767"/>
                  </a:lnTo>
                  <a:lnTo>
                    <a:pt x="734606" y="815425"/>
                  </a:lnTo>
                  <a:lnTo>
                    <a:pt x="695758" y="837750"/>
                  </a:lnTo>
                  <a:lnTo>
                    <a:pt x="654571" y="856517"/>
                  </a:lnTo>
                  <a:lnTo>
                    <a:pt x="611282" y="871504"/>
                  </a:lnTo>
                  <a:lnTo>
                    <a:pt x="566128" y="882486"/>
                  </a:lnTo>
                  <a:lnTo>
                    <a:pt x="519344" y="889239"/>
                  </a:lnTo>
                  <a:lnTo>
                    <a:pt x="471170" y="891539"/>
                  </a:lnTo>
                  <a:lnTo>
                    <a:pt x="422995" y="889239"/>
                  </a:lnTo>
                  <a:lnTo>
                    <a:pt x="376211" y="882486"/>
                  </a:lnTo>
                  <a:lnTo>
                    <a:pt x="331057" y="871504"/>
                  </a:lnTo>
                  <a:lnTo>
                    <a:pt x="287768" y="856517"/>
                  </a:lnTo>
                  <a:lnTo>
                    <a:pt x="246581" y="837750"/>
                  </a:lnTo>
                  <a:lnTo>
                    <a:pt x="207733" y="815425"/>
                  </a:lnTo>
                  <a:lnTo>
                    <a:pt x="171460" y="789767"/>
                  </a:lnTo>
                  <a:lnTo>
                    <a:pt x="138001" y="760999"/>
                  </a:lnTo>
                  <a:lnTo>
                    <a:pt x="107591" y="729346"/>
                  </a:lnTo>
                  <a:lnTo>
                    <a:pt x="80467" y="695031"/>
                  </a:lnTo>
                  <a:lnTo>
                    <a:pt x="56867" y="658277"/>
                  </a:lnTo>
                  <a:lnTo>
                    <a:pt x="37026" y="619309"/>
                  </a:lnTo>
                  <a:lnTo>
                    <a:pt x="21182" y="578351"/>
                  </a:lnTo>
                  <a:lnTo>
                    <a:pt x="9572" y="535625"/>
                  </a:lnTo>
                  <a:lnTo>
                    <a:pt x="2432" y="491357"/>
                  </a:lnTo>
                  <a:lnTo>
                    <a:pt x="0" y="44576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8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9569" y="1309369"/>
              <a:ext cx="774699" cy="7162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8" name="object 83"/>
            <p:cNvSpPr/>
            <p:nvPr/>
          </p:nvSpPr>
          <p:spPr>
            <a:xfrm>
              <a:off x="369569" y="1309369"/>
              <a:ext cx="774700" cy="716280"/>
            </a:xfrm>
            <a:custGeom>
              <a:avLst/>
              <a:gdLst/>
              <a:ahLst/>
              <a:cxnLst/>
              <a:rect l="l" t="t" r="r" b="b"/>
              <a:pathLst>
                <a:path w="774700" h="716280">
                  <a:moveTo>
                    <a:pt x="0" y="358139"/>
                  </a:moveTo>
                  <a:lnTo>
                    <a:pt x="3017" y="313226"/>
                  </a:lnTo>
                  <a:lnTo>
                    <a:pt x="11829" y="269975"/>
                  </a:lnTo>
                  <a:lnTo>
                    <a:pt x="26072" y="228721"/>
                  </a:lnTo>
                  <a:lnTo>
                    <a:pt x="45383" y="189801"/>
                  </a:lnTo>
                  <a:lnTo>
                    <a:pt x="69399" y="153551"/>
                  </a:lnTo>
                  <a:lnTo>
                    <a:pt x="97756" y="120307"/>
                  </a:lnTo>
                  <a:lnTo>
                    <a:pt x="130093" y="90405"/>
                  </a:lnTo>
                  <a:lnTo>
                    <a:pt x="166046" y="64182"/>
                  </a:lnTo>
                  <a:lnTo>
                    <a:pt x="205253" y="41972"/>
                  </a:lnTo>
                  <a:lnTo>
                    <a:pt x="247349" y="24113"/>
                  </a:lnTo>
                  <a:lnTo>
                    <a:pt x="291973" y="10941"/>
                  </a:lnTo>
                  <a:lnTo>
                    <a:pt x="338760" y="2791"/>
                  </a:lnTo>
                  <a:lnTo>
                    <a:pt x="387350" y="0"/>
                  </a:lnTo>
                  <a:lnTo>
                    <a:pt x="435939" y="2791"/>
                  </a:lnTo>
                  <a:lnTo>
                    <a:pt x="482727" y="10941"/>
                  </a:lnTo>
                  <a:lnTo>
                    <a:pt x="527350" y="24113"/>
                  </a:lnTo>
                  <a:lnTo>
                    <a:pt x="569446" y="41972"/>
                  </a:lnTo>
                  <a:lnTo>
                    <a:pt x="608653" y="64182"/>
                  </a:lnTo>
                  <a:lnTo>
                    <a:pt x="644606" y="90405"/>
                  </a:lnTo>
                  <a:lnTo>
                    <a:pt x="676943" y="120307"/>
                  </a:lnTo>
                  <a:lnTo>
                    <a:pt x="705300" y="153551"/>
                  </a:lnTo>
                  <a:lnTo>
                    <a:pt x="729316" y="189801"/>
                  </a:lnTo>
                  <a:lnTo>
                    <a:pt x="748627" y="228721"/>
                  </a:lnTo>
                  <a:lnTo>
                    <a:pt x="762870" y="269975"/>
                  </a:lnTo>
                  <a:lnTo>
                    <a:pt x="771682" y="313226"/>
                  </a:lnTo>
                  <a:lnTo>
                    <a:pt x="774699" y="358139"/>
                  </a:lnTo>
                  <a:lnTo>
                    <a:pt x="771682" y="403053"/>
                  </a:lnTo>
                  <a:lnTo>
                    <a:pt x="762870" y="446304"/>
                  </a:lnTo>
                  <a:lnTo>
                    <a:pt x="748627" y="487558"/>
                  </a:lnTo>
                  <a:lnTo>
                    <a:pt x="729316" y="526478"/>
                  </a:lnTo>
                  <a:lnTo>
                    <a:pt x="705300" y="562728"/>
                  </a:lnTo>
                  <a:lnTo>
                    <a:pt x="676943" y="595972"/>
                  </a:lnTo>
                  <a:lnTo>
                    <a:pt x="644606" y="625874"/>
                  </a:lnTo>
                  <a:lnTo>
                    <a:pt x="608653" y="652097"/>
                  </a:lnTo>
                  <a:lnTo>
                    <a:pt x="569446" y="674307"/>
                  </a:lnTo>
                  <a:lnTo>
                    <a:pt x="527350" y="692166"/>
                  </a:lnTo>
                  <a:lnTo>
                    <a:pt x="482727" y="705338"/>
                  </a:lnTo>
                  <a:lnTo>
                    <a:pt x="435939" y="713488"/>
                  </a:lnTo>
                  <a:lnTo>
                    <a:pt x="387350" y="716279"/>
                  </a:lnTo>
                  <a:lnTo>
                    <a:pt x="338760" y="713488"/>
                  </a:lnTo>
                  <a:lnTo>
                    <a:pt x="291973" y="705338"/>
                  </a:lnTo>
                  <a:lnTo>
                    <a:pt x="247349" y="692166"/>
                  </a:lnTo>
                  <a:lnTo>
                    <a:pt x="205253" y="674307"/>
                  </a:lnTo>
                  <a:lnTo>
                    <a:pt x="166046" y="652097"/>
                  </a:lnTo>
                  <a:lnTo>
                    <a:pt x="130093" y="625874"/>
                  </a:lnTo>
                  <a:lnTo>
                    <a:pt x="97756" y="595972"/>
                  </a:lnTo>
                  <a:lnTo>
                    <a:pt x="69399" y="562728"/>
                  </a:lnTo>
                  <a:lnTo>
                    <a:pt x="45383" y="526478"/>
                  </a:lnTo>
                  <a:lnTo>
                    <a:pt x="26072" y="487558"/>
                  </a:lnTo>
                  <a:lnTo>
                    <a:pt x="11829" y="446304"/>
                  </a:lnTo>
                  <a:lnTo>
                    <a:pt x="3017" y="403053"/>
                  </a:lnTo>
                  <a:lnTo>
                    <a:pt x="0" y="358139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32"/>
          <p:cNvSpPr/>
          <p:nvPr/>
        </p:nvSpPr>
        <p:spPr>
          <a:xfrm>
            <a:off x="1119188" y="4364170"/>
            <a:ext cx="6727003" cy="533400"/>
          </a:xfrm>
          <a:custGeom>
            <a:avLst/>
            <a:gdLst/>
            <a:ahLst/>
            <a:cxnLst/>
            <a:rect l="l" t="t" r="r" b="b"/>
            <a:pathLst>
              <a:path w="8999220" h="711200">
                <a:moveTo>
                  <a:pt x="8999220" y="0"/>
                </a:moveTo>
                <a:lnTo>
                  <a:pt x="355600" y="0"/>
                </a:lnTo>
                <a:lnTo>
                  <a:pt x="0" y="355600"/>
                </a:lnTo>
                <a:lnTo>
                  <a:pt x="355600" y="711199"/>
                </a:lnTo>
                <a:lnTo>
                  <a:pt x="8999220" y="711199"/>
                </a:lnTo>
                <a:lnTo>
                  <a:pt x="899922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pPr marL="538163" indent="-87313" algn="ctr"/>
            <a:r>
              <a:rPr lang="ru-RU" sz="1400" b="1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Учителя-предметники </a:t>
            </a:r>
            <a:r>
              <a:rPr lang="ru-RU" sz="1400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реализуют воспитательные задачи </a:t>
            </a:r>
            <a:r>
              <a:rPr lang="ru-RU" sz="1400" dirty="0" smtClean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на учебных </a:t>
            </a:r>
            <a:r>
              <a:rPr lang="ru-RU" sz="1400" dirty="0">
                <a:solidFill>
                  <a:srgbClr val="1B3181"/>
                </a:solidFill>
                <a:latin typeface="Georgia" panose="02040502050405020303" pitchFamily="18" charset="0"/>
                <a:cs typeface="Calibri"/>
              </a:rPr>
              <a:t>занятиях</a:t>
            </a:r>
          </a:p>
          <a:p>
            <a:endParaRPr lang="ru-RU" dirty="0"/>
          </a:p>
        </p:txBody>
      </p:sp>
      <p:grpSp>
        <p:nvGrpSpPr>
          <p:cNvPr id="53" name="object 17"/>
          <p:cNvGrpSpPr/>
          <p:nvPr/>
        </p:nvGrpSpPr>
        <p:grpSpPr>
          <a:xfrm>
            <a:off x="309563" y="3025977"/>
            <a:ext cx="546735" cy="1152525"/>
            <a:chOff x="396240" y="1407160"/>
            <a:chExt cx="728980" cy="1536700"/>
          </a:xfrm>
        </p:grpSpPr>
        <p:pic>
          <p:nvPicPr>
            <p:cNvPr id="54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3511" y="1704340"/>
              <a:ext cx="511257" cy="655320"/>
            </a:xfrm>
            <a:prstGeom prst="rect">
              <a:avLst/>
            </a:prstGeom>
          </p:spPr>
        </p:pic>
        <p:pic>
          <p:nvPicPr>
            <p:cNvPr id="55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2590" y="1413510"/>
              <a:ext cx="703579" cy="703579"/>
            </a:xfrm>
            <a:prstGeom prst="rect">
              <a:avLst/>
            </a:prstGeom>
          </p:spPr>
        </p:pic>
        <p:sp>
          <p:nvSpPr>
            <p:cNvPr id="56" name="object 20"/>
            <p:cNvSpPr/>
            <p:nvPr/>
          </p:nvSpPr>
          <p:spPr>
            <a:xfrm>
              <a:off x="402590" y="1413510"/>
              <a:ext cx="703580" cy="703580"/>
            </a:xfrm>
            <a:custGeom>
              <a:avLst/>
              <a:gdLst/>
              <a:ahLst/>
              <a:cxnLst/>
              <a:rect l="l" t="t" r="r" b="b"/>
              <a:pathLst>
                <a:path w="703580" h="703580">
                  <a:moveTo>
                    <a:pt x="0" y="351789"/>
                  </a:moveTo>
                  <a:lnTo>
                    <a:pt x="3211" y="304049"/>
                  </a:lnTo>
                  <a:lnTo>
                    <a:pt x="12566" y="258262"/>
                  </a:lnTo>
                  <a:lnTo>
                    <a:pt x="27645" y="214848"/>
                  </a:lnTo>
                  <a:lnTo>
                    <a:pt x="48030" y="174225"/>
                  </a:lnTo>
                  <a:lnTo>
                    <a:pt x="73300" y="136812"/>
                  </a:lnTo>
                  <a:lnTo>
                    <a:pt x="103038" y="103028"/>
                  </a:lnTo>
                  <a:lnTo>
                    <a:pt x="136823" y="73293"/>
                  </a:lnTo>
                  <a:lnTo>
                    <a:pt x="174236" y="48024"/>
                  </a:lnTo>
                  <a:lnTo>
                    <a:pt x="214858" y="27642"/>
                  </a:lnTo>
                  <a:lnTo>
                    <a:pt x="258271" y="12564"/>
                  </a:lnTo>
                  <a:lnTo>
                    <a:pt x="304054" y="3211"/>
                  </a:lnTo>
                  <a:lnTo>
                    <a:pt x="351790" y="0"/>
                  </a:lnTo>
                  <a:lnTo>
                    <a:pt x="399525" y="3211"/>
                  </a:lnTo>
                  <a:lnTo>
                    <a:pt x="445308" y="12564"/>
                  </a:lnTo>
                  <a:lnTo>
                    <a:pt x="488721" y="27642"/>
                  </a:lnTo>
                  <a:lnTo>
                    <a:pt x="529343" y="48024"/>
                  </a:lnTo>
                  <a:lnTo>
                    <a:pt x="566756" y="73293"/>
                  </a:lnTo>
                  <a:lnTo>
                    <a:pt x="600541" y="103028"/>
                  </a:lnTo>
                  <a:lnTo>
                    <a:pt x="630279" y="136812"/>
                  </a:lnTo>
                  <a:lnTo>
                    <a:pt x="655549" y="174225"/>
                  </a:lnTo>
                  <a:lnTo>
                    <a:pt x="675934" y="214848"/>
                  </a:lnTo>
                  <a:lnTo>
                    <a:pt x="691013" y="258262"/>
                  </a:lnTo>
                  <a:lnTo>
                    <a:pt x="700368" y="304049"/>
                  </a:lnTo>
                  <a:lnTo>
                    <a:pt x="703579" y="351789"/>
                  </a:lnTo>
                  <a:lnTo>
                    <a:pt x="700368" y="399530"/>
                  </a:lnTo>
                  <a:lnTo>
                    <a:pt x="691013" y="445317"/>
                  </a:lnTo>
                  <a:lnTo>
                    <a:pt x="675934" y="488731"/>
                  </a:lnTo>
                  <a:lnTo>
                    <a:pt x="655549" y="529354"/>
                  </a:lnTo>
                  <a:lnTo>
                    <a:pt x="630279" y="566767"/>
                  </a:lnTo>
                  <a:lnTo>
                    <a:pt x="600541" y="600551"/>
                  </a:lnTo>
                  <a:lnTo>
                    <a:pt x="566756" y="630286"/>
                  </a:lnTo>
                  <a:lnTo>
                    <a:pt x="529343" y="655555"/>
                  </a:lnTo>
                  <a:lnTo>
                    <a:pt x="488721" y="675937"/>
                  </a:lnTo>
                  <a:lnTo>
                    <a:pt x="445308" y="691015"/>
                  </a:lnTo>
                  <a:lnTo>
                    <a:pt x="399525" y="700368"/>
                  </a:lnTo>
                  <a:lnTo>
                    <a:pt x="351790" y="703579"/>
                  </a:lnTo>
                  <a:lnTo>
                    <a:pt x="304054" y="700368"/>
                  </a:lnTo>
                  <a:lnTo>
                    <a:pt x="258271" y="691015"/>
                  </a:lnTo>
                  <a:lnTo>
                    <a:pt x="214858" y="675937"/>
                  </a:lnTo>
                  <a:lnTo>
                    <a:pt x="174236" y="655555"/>
                  </a:lnTo>
                  <a:lnTo>
                    <a:pt x="136823" y="630286"/>
                  </a:lnTo>
                  <a:lnTo>
                    <a:pt x="103038" y="600551"/>
                  </a:lnTo>
                  <a:lnTo>
                    <a:pt x="73300" y="566767"/>
                  </a:lnTo>
                  <a:lnTo>
                    <a:pt x="48030" y="529354"/>
                  </a:lnTo>
                  <a:lnTo>
                    <a:pt x="27645" y="488731"/>
                  </a:lnTo>
                  <a:lnTo>
                    <a:pt x="12566" y="445317"/>
                  </a:lnTo>
                  <a:lnTo>
                    <a:pt x="3211" y="399530"/>
                  </a:lnTo>
                  <a:lnTo>
                    <a:pt x="0" y="351789"/>
                  </a:lnTo>
                  <a:close/>
                </a:path>
              </a:pathLst>
            </a:custGeom>
            <a:ln w="12700">
              <a:solidFill>
                <a:srgbClr val="1B31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2750" y="2233930"/>
              <a:ext cx="706119" cy="703579"/>
            </a:xfrm>
            <a:prstGeom prst="rect">
              <a:avLst/>
            </a:prstGeom>
          </p:spPr>
        </p:pic>
        <p:sp>
          <p:nvSpPr>
            <p:cNvPr id="58" name="object 22"/>
            <p:cNvSpPr/>
            <p:nvPr/>
          </p:nvSpPr>
          <p:spPr>
            <a:xfrm>
              <a:off x="412750" y="2233930"/>
              <a:ext cx="706120" cy="703580"/>
            </a:xfrm>
            <a:custGeom>
              <a:avLst/>
              <a:gdLst/>
              <a:ahLst/>
              <a:cxnLst/>
              <a:rect l="l" t="t" r="r" b="b"/>
              <a:pathLst>
                <a:path w="706119" h="703580">
                  <a:moveTo>
                    <a:pt x="0" y="351790"/>
                  </a:moveTo>
                  <a:lnTo>
                    <a:pt x="3222" y="304049"/>
                  </a:lnTo>
                  <a:lnTo>
                    <a:pt x="12611" y="258262"/>
                  </a:lnTo>
                  <a:lnTo>
                    <a:pt x="27744" y="214848"/>
                  </a:lnTo>
                  <a:lnTo>
                    <a:pt x="48201" y="174225"/>
                  </a:lnTo>
                  <a:lnTo>
                    <a:pt x="73562" y="136812"/>
                  </a:lnTo>
                  <a:lnTo>
                    <a:pt x="103406" y="103028"/>
                  </a:lnTo>
                  <a:lnTo>
                    <a:pt x="137312" y="73293"/>
                  </a:lnTo>
                  <a:lnTo>
                    <a:pt x="174861" y="48024"/>
                  </a:lnTo>
                  <a:lnTo>
                    <a:pt x="215630" y="27642"/>
                  </a:lnTo>
                  <a:lnTo>
                    <a:pt x="259200" y="12564"/>
                  </a:lnTo>
                  <a:lnTo>
                    <a:pt x="305150" y="3211"/>
                  </a:lnTo>
                  <a:lnTo>
                    <a:pt x="353059" y="0"/>
                  </a:lnTo>
                  <a:lnTo>
                    <a:pt x="400969" y="3211"/>
                  </a:lnTo>
                  <a:lnTo>
                    <a:pt x="446919" y="12564"/>
                  </a:lnTo>
                  <a:lnTo>
                    <a:pt x="490489" y="27642"/>
                  </a:lnTo>
                  <a:lnTo>
                    <a:pt x="531258" y="48024"/>
                  </a:lnTo>
                  <a:lnTo>
                    <a:pt x="568807" y="73293"/>
                  </a:lnTo>
                  <a:lnTo>
                    <a:pt x="602713" y="103028"/>
                  </a:lnTo>
                  <a:lnTo>
                    <a:pt x="632557" y="136812"/>
                  </a:lnTo>
                  <a:lnTo>
                    <a:pt x="657918" y="174225"/>
                  </a:lnTo>
                  <a:lnTo>
                    <a:pt x="678375" y="214848"/>
                  </a:lnTo>
                  <a:lnTo>
                    <a:pt x="693508" y="258262"/>
                  </a:lnTo>
                  <a:lnTo>
                    <a:pt x="702897" y="304049"/>
                  </a:lnTo>
                  <a:lnTo>
                    <a:pt x="706119" y="351790"/>
                  </a:lnTo>
                  <a:lnTo>
                    <a:pt x="702897" y="399530"/>
                  </a:lnTo>
                  <a:lnTo>
                    <a:pt x="693508" y="445317"/>
                  </a:lnTo>
                  <a:lnTo>
                    <a:pt x="678375" y="488731"/>
                  </a:lnTo>
                  <a:lnTo>
                    <a:pt x="657918" y="529354"/>
                  </a:lnTo>
                  <a:lnTo>
                    <a:pt x="632557" y="566767"/>
                  </a:lnTo>
                  <a:lnTo>
                    <a:pt x="602713" y="600551"/>
                  </a:lnTo>
                  <a:lnTo>
                    <a:pt x="568807" y="630286"/>
                  </a:lnTo>
                  <a:lnTo>
                    <a:pt x="531258" y="655555"/>
                  </a:lnTo>
                  <a:lnTo>
                    <a:pt x="490489" y="675937"/>
                  </a:lnTo>
                  <a:lnTo>
                    <a:pt x="446919" y="691015"/>
                  </a:lnTo>
                  <a:lnTo>
                    <a:pt x="400969" y="700368"/>
                  </a:lnTo>
                  <a:lnTo>
                    <a:pt x="353059" y="703580"/>
                  </a:lnTo>
                  <a:lnTo>
                    <a:pt x="305150" y="700368"/>
                  </a:lnTo>
                  <a:lnTo>
                    <a:pt x="259200" y="691015"/>
                  </a:lnTo>
                  <a:lnTo>
                    <a:pt x="215630" y="675937"/>
                  </a:lnTo>
                  <a:lnTo>
                    <a:pt x="174861" y="655555"/>
                  </a:lnTo>
                  <a:lnTo>
                    <a:pt x="137312" y="630286"/>
                  </a:lnTo>
                  <a:lnTo>
                    <a:pt x="103406" y="600551"/>
                  </a:lnTo>
                  <a:lnTo>
                    <a:pt x="73562" y="566767"/>
                  </a:lnTo>
                  <a:lnTo>
                    <a:pt x="48201" y="529354"/>
                  </a:lnTo>
                  <a:lnTo>
                    <a:pt x="27744" y="488731"/>
                  </a:lnTo>
                  <a:lnTo>
                    <a:pt x="12611" y="445317"/>
                  </a:lnTo>
                  <a:lnTo>
                    <a:pt x="3222" y="399530"/>
                  </a:lnTo>
                  <a:lnTo>
                    <a:pt x="0" y="351790"/>
                  </a:lnTo>
                  <a:close/>
                </a:path>
              </a:pathLst>
            </a:custGeom>
            <a:ln w="12700">
              <a:solidFill>
                <a:srgbClr val="1B31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9216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838200"/>
            <a:ext cx="1393508" cy="0"/>
          </a:xfrm>
          <a:custGeom>
            <a:avLst/>
            <a:gdLst/>
            <a:ahLst/>
            <a:cxnLst/>
            <a:rect l="l" t="t" r="r" b="b"/>
            <a:pathLst>
              <a:path w="1858010">
                <a:moveTo>
                  <a:pt x="0" y="0"/>
                </a:moveTo>
                <a:lnTo>
                  <a:pt x="1857883" y="0"/>
                </a:lnTo>
              </a:path>
            </a:pathLst>
          </a:custGeom>
          <a:ln w="762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object 9"/>
          <p:cNvGrpSpPr/>
          <p:nvPr/>
        </p:nvGrpSpPr>
        <p:grpSpPr>
          <a:xfrm>
            <a:off x="2096452" y="962502"/>
            <a:ext cx="6694171" cy="3868103"/>
            <a:chOff x="2794507" y="1283335"/>
            <a:chExt cx="7968741" cy="5157470"/>
          </a:xfrm>
        </p:grpSpPr>
        <p:sp>
          <p:nvSpPr>
            <p:cNvPr id="10" name="object 10"/>
            <p:cNvSpPr/>
            <p:nvPr/>
          </p:nvSpPr>
          <p:spPr>
            <a:xfrm>
              <a:off x="2794507" y="1283335"/>
              <a:ext cx="1083310" cy="5157470"/>
            </a:xfrm>
            <a:custGeom>
              <a:avLst/>
              <a:gdLst/>
              <a:ahLst/>
              <a:cxnLst/>
              <a:rect l="l" t="t" r="r" b="b"/>
              <a:pathLst>
                <a:path w="1083310" h="5157470">
                  <a:moveTo>
                    <a:pt x="15367" y="0"/>
                  </a:moveTo>
                  <a:lnTo>
                    <a:pt x="49252" y="34352"/>
                  </a:lnTo>
                  <a:lnTo>
                    <a:pt x="82591" y="69038"/>
                  </a:lnTo>
                  <a:lnTo>
                    <a:pt x="115384" y="104054"/>
                  </a:lnTo>
                  <a:lnTo>
                    <a:pt x="147630" y="139392"/>
                  </a:lnTo>
                  <a:lnTo>
                    <a:pt x="179329" y="175049"/>
                  </a:lnTo>
                  <a:lnTo>
                    <a:pt x="210482" y="211018"/>
                  </a:lnTo>
                  <a:lnTo>
                    <a:pt x="241089" y="247294"/>
                  </a:lnTo>
                  <a:lnTo>
                    <a:pt x="271149" y="283872"/>
                  </a:lnTo>
                  <a:lnTo>
                    <a:pt x="300662" y="320746"/>
                  </a:lnTo>
                  <a:lnTo>
                    <a:pt x="329629" y="357910"/>
                  </a:lnTo>
                  <a:lnTo>
                    <a:pt x="358049" y="395360"/>
                  </a:lnTo>
                  <a:lnTo>
                    <a:pt x="385923" y="433090"/>
                  </a:lnTo>
                  <a:lnTo>
                    <a:pt x="413250" y="471095"/>
                  </a:lnTo>
                  <a:lnTo>
                    <a:pt x="440030" y="509368"/>
                  </a:lnTo>
                  <a:lnTo>
                    <a:pt x="466264" y="547905"/>
                  </a:lnTo>
                  <a:lnTo>
                    <a:pt x="491952" y="586700"/>
                  </a:lnTo>
                  <a:lnTo>
                    <a:pt x="517093" y="625748"/>
                  </a:lnTo>
                  <a:lnTo>
                    <a:pt x="541687" y="665043"/>
                  </a:lnTo>
                  <a:lnTo>
                    <a:pt x="565735" y="704580"/>
                  </a:lnTo>
                  <a:lnTo>
                    <a:pt x="589237" y="744353"/>
                  </a:lnTo>
                  <a:lnTo>
                    <a:pt x="612191" y="784358"/>
                  </a:lnTo>
                  <a:lnTo>
                    <a:pt x="634600" y="824587"/>
                  </a:lnTo>
                  <a:lnTo>
                    <a:pt x="656461" y="865037"/>
                  </a:lnTo>
                  <a:lnTo>
                    <a:pt x="677777" y="905702"/>
                  </a:lnTo>
                  <a:lnTo>
                    <a:pt x="698545" y="946576"/>
                  </a:lnTo>
                  <a:lnTo>
                    <a:pt x="718767" y="987653"/>
                  </a:lnTo>
                  <a:lnTo>
                    <a:pt x="738443" y="1028929"/>
                  </a:lnTo>
                  <a:lnTo>
                    <a:pt x="757572" y="1070398"/>
                  </a:lnTo>
                  <a:lnTo>
                    <a:pt x="776154" y="1112055"/>
                  </a:lnTo>
                  <a:lnTo>
                    <a:pt x="794190" y="1153893"/>
                  </a:lnTo>
                  <a:lnTo>
                    <a:pt x="811680" y="1195908"/>
                  </a:lnTo>
                  <a:lnTo>
                    <a:pt x="828622" y="1238095"/>
                  </a:lnTo>
                  <a:lnTo>
                    <a:pt x="845019" y="1280447"/>
                  </a:lnTo>
                  <a:lnTo>
                    <a:pt x="860868" y="1322959"/>
                  </a:lnTo>
                  <a:lnTo>
                    <a:pt x="876172" y="1365626"/>
                  </a:lnTo>
                  <a:lnTo>
                    <a:pt x="890928" y="1408443"/>
                  </a:lnTo>
                  <a:lnTo>
                    <a:pt x="905138" y="1451404"/>
                  </a:lnTo>
                  <a:lnTo>
                    <a:pt x="918802" y="1494503"/>
                  </a:lnTo>
                  <a:lnTo>
                    <a:pt x="931919" y="1537736"/>
                  </a:lnTo>
                  <a:lnTo>
                    <a:pt x="944490" y="1581096"/>
                  </a:lnTo>
                  <a:lnTo>
                    <a:pt x="956514" y="1624578"/>
                  </a:lnTo>
                  <a:lnTo>
                    <a:pt x="967991" y="1668177"/>
                  </a:lnTo>
                  <a:lnTo>
                    <a:pt x="978922" y="1711888"/>
                  </a:lnTo>
                  <a:lnTo>
                    <a:pt x="989306" y="1755705"/>
                  </a:lnTo>
                  <a:lnTo>
                    <a:pt x="999144" y="1799622"/>
                  </a:lnTo>
                  <a:lnTo>
                    <a:pt x="1008435" y="1843634"/>
                  </a:lnTo>
                  <a:lnTo>
                    <a:pt x="1017180" y="1887736"/>
                  </a:lnTo>
                  <a:lnTo>
                    <a:pt x="1025378" y="1931922"/>
                  </a:lnTo>
                  <a:lnTo>
                    <a:pt x="1033030" y="1976187"/>
                  </a:lnTo>
                  <a:lnTo>
                    <a:pt x="1040135" y="2020526"/>
                  </a:lnTo>
                  <a:lnTo>
                    <a:pt x="1046693" y="2064932"/>
                  </a:lnTo>
                  <a:lnTo>
                    <a:pt x="1052705" y="2109401"/>
                  </a:lnTo>
                  <a:lnTo>
                    <a:pt x="1058170" y="2153926"/>
                  </a:lnTo>
                  <a:lnTo>
                    <a:pt x="1063089" y="2198504"/>
                  </a:lnTo>
                  <a:lnTo>
                    <a:pt x="1067462" y="2243127"/>
                  </a:lnTo>
                  <a:lnTo>
                    <a:pt x="1071288" y="2287792"/>
                  </a:lnTo>
                  <a:lnTo>
                    <a:pt x="1074567" y="2332491"/>
                  </a:lnTo>
                  <a:lnTo>
                    <a:pt x="1077300" y="2377221"/>
                  </a:lnTo>
                  <a:lnTo>
                    <a:pt x="1079486" y="2421975"/>
                  </a:lnTo>
                  <a:lnTo>
                    <a:pt x="1081125" y="2466748"/>
                  </a:lnTo>
                  <a:lnTo>
                    <a:pt x="1082218" y="2511535"/>
                  </a:lnTo>
                  <a:lnTo>
                    <a:pt x="1082765" y="2556329"/>
                  </a:lnTo>
                  <a:lnTo>
                    <a:pt x="1082765" y="2601127"/>
                  </a:lnTo>
                  <a:lnTo>
                    <a:pt x="1082218" y="2645922"/>
                  </a:lnTo>
                  <a:lnTo>
                    <a:pt x="1081125" y="2690708"/>
                  </a:lnTo>
                  <a:lnTo>
                    <a:pt x="1079486" y="2735481"/>
                  </a:lnTo>
                  <a:lnTo>
                    <a:pt x="1077300" y="2780235"/>
                  </a:lnTo>
                  <a:lnTo>
                    <a:pt x="1074567" y="2824965"/>
                  </a:lnTo>
                  <a:lnTo>
                    <a:pt x="1071288" y="2869664"/>
                  </a:lnTo>
                  <a:lnTo>
                    <a:pt x="1067462" y="2914328"/>
                  </a:lnTo>
                  <a:lnTo>
                    <a:pt x="1063089" y="2958952"/>
                  </a:lnTo>
                  <a:lnTo>
                    <a:pt x="1058170" y="3003529"/>
                  </a:lnTo>
                  <a:lnTo>
                    <a:pt x="1052705" y="3048055"/>
                  </a:lnTo>
                  <a:lnTo>
                    <a:pt x="1046693" y="3092523"/>
                  </a:lnTo>
                  <a:lnTo>
                    <a:pt x="1040135" y="3136929"/>
                  </a:lnTo>
                  <a:lnTo>
                    <a:pt x="1033030" y="3181267"/>
                  </a:lnTo>
                  <a:lnTo>
                    <a:pt x="1025378" y="3225532"/>
                  </a:lnTo>
                  <a:lnTo>
                    <a:pt x="1017180" y="3269718"/>
                  </a:lnTo>
                  <a:lnTo>
                    <a:pt x="1008435" y="3313819"/>
                  </a:lnTo>
                  <a:lnTo>
                    <a:pt x="999144" y="3357831"/>
                  </a:lnTo>
                  <a:lnTo>
                    <a:pt x="989306" y="3401748"/>
                  </a:lnTo>
                  <a:lnTo>
                    <a:pt x="978922" y="3445564"/>
                  </a:lnTo>
                  <a:lnTo>
                    <a:pt x="967991" y="3489275"/>
                  </a:lnTo>
                  <a:lnTo>
                    <a:pt x="956514" y="3532874"/>
                  </a:lnTo>
                  <a:lnTo>
                    <a:pt x="944490" y="3576356"/>
                  </a:lnTo>
                  <a:lnTo>
                    <a:pt x="931919" y="3619715"/>
                  </a:lnTo>
                  <a:lnTo>
                    <a:pt x="918802" y="3662947"/>
                  </a:lnTo>
                  <a:lnTo>
                    <a:pt x="905138" y="3706046"/>
                  </a:lnTo>
                  <a:lnTo>
                    <a:pt x="890928" y="3749006"/>
                  </a:lnTo>
                  <a:lnTo>
                    <a:pt x="876172" y="3791823"/>
                  </a:lnTo>
                  <a:lnTo>
                    <a:pt x="860868" y="3834489"/>
                  </a:lnTo>
                  <a:lnTo>
                    <a:pt x="845019" y="3877001"/>
                  </a:lnTo>
                  <a:lnTo>
                    <a:pt x="828622" y="3919352"/>
                  </a:lnTo>
                  <a:lnTo>
                    <a:pt x="811680" y="3961538"/>
                  </a:lnTo>
                  <a:lnTo>
                    <a:pt x="794190" y="4003553"/>
                  </a:lnTo>
                  <a:lnTo>
                    <a:pt x="776154" y="4045391"/>
                  </a:lnTo>
                  <a:lnTo>
                    <a:pt x="757572" y="4087046"/>
                  </a:lnTo>
                  <a:lnTo>
                    <a:pt x="738443" y="4128515"/>
                  </a:lnTo>
                  <a:lnTo>
                    <a:pt x="718767" y="4169790"/>
                  </a:lnTo>
                  <a:lnTo>
                    <a:pt x="698545" y="4210867"/>
                  </a:lnTo>
                  <a:lnTo>
                    <a:pt x="677777" y="4251740"/>
                  </a:lnTo>
                  <a:lnTo>
                    <a:pt x="656461" y="4292404"/>
                  </a:lnTo>
                  <a:lnTo>
                    <a:pt x="634600" y="4332853"/>
                  </a:lnTo>
                  <a:lnTo>
                    <a:pt x="612191" y="4373082"/>
                  </a:lnTo>
                  <a:lnTo>
                    <a:pt x="589237" y="4413085"/>
                  </a:lnTo>
                  <a:lnTo>
                    <a:pt x="565735" y="4452858"/>
                  </a:lnTo>
                  <a:lnTo>
                    <a:pt x="541687" y="4492394"/>
                  </a:lnTo>
                  <a:lnTo>
                    <a:pt x="517093" y="4531688"/>
                  </a:lnTo>
                  <a:lnTo>
                    <a:pt x="491952" y="4570735"/>
                  </a:lnTo>
                  <a:lnTo>
                    <a:pt x="466264" y="4609529"/>
                  </a:lnTo>
                  <a:lnTo>
                    <a:pt x="440030" y="4648065"/>
                  </a:lnTo>
                  <a:lnTo>
                    <a:pt x="413250" y="4686338"/>
                  </a:lnTo>
                  <a:lnTo>
                    <a:pt x="385923" y="4724341"/>
                  </a:lnTo>
                  <a:lnTo>
                    <a:pt x="358049" y="4762070"/>
                  </a:lnTo>
                  <a:lnTo>
                    <a:pt x="329629" y="4799519"/>
                  </a:lnTo>
                  <a:lnTo>
                    <a:pt x="300662" y="4836683"/>
                  </a:lnTo>
                  <a:lnTo>
                    <a:pt x="271149" y="4873556"/>
                  </a:lnTo>
                  <a:lnTo>
                    <a:pt x="241089" y="4910132"/>
                  </a:lnTo>
                  <a:lnTo>
                    <a:pt x="210482" y="4946407"/>
                  </a:lnTo>
                  <a:lnTo>
                    <a:pt x="179329" y="4982375"/>
                  </a:lnTo>
                  <a:lnTo>
                    <a:pt x="147630" y="5018031"/>
                  </a:lnTo>
                  <a:lnTo>
                    <a:pt x="115384" y="5053368"/>
                  </a:lnTo>
                  <a:lnTo>
                    <a:pt x="82591" y="5088382"/>
                  </a:lnTo>
                  <a:lnTo>
                    <a:pt x="49252" y="5123068"/>
                  </a:lnTo>
                  <a:lnTo>
                    <a:pt x="15367" y="5157419"/>
                  </a:lnTo>
                  <a:lnTo>
                    <a:pt x="0" y="5142153"/>
                  </a:lnTo>
                  <a:lnTo>
                    <a:pt x="33955" y="5107728"/>
                  </a:lnTo>
                  <a:lnTo>
                    <a:pt x="67358" y="5072966"/>
                  </a:lnTo>
                  <a:lnTo>
                    <a:pt x="100210" y="5037871"/>
                  </a:lnTo>
                  <a:lnTo>
                    <a:pt x="132509" y="5002450"/>
                  </a:lnTo>
                  <a:lnTo>
                    <a:pt x="164256" y="4966708"/>
                  </a:lnTo>
                  <a:lnTo>
                    <a:pt x="195451" y="4930650"/>
                  </a:lnTo>
                  <a:lnTo>
                    <a:pt x="226094" y="4894283"/>
                  </a:lnTo>
                  <a:lnTo>
                    <a:pt x="256185" y="4857611"/>
                  </a:lnTo>
                  <a:lnTo>
                    <a:pt x="285723" y="4820640"/>
                  </a:lnTo>
                  <a:lnTo>
                    <a:pt x="314710" y="4783376"/>
                  </a:lnTo>
                  <a:lnTo>
                    <a:pt x="343144" y="4745824"/>
                  </a:lnTo>
                  <a:lnTo>
                    <a:pt x="371026" y="4707990"/>
                  </a:lnTo>
                  <a:lnTo>
                    <a:pt x="398356" y="4669880"/>
                  </a:lnTo>
                  <a:lnTo>
                    <a:pt x="425134" y="4631498"/>
                  </a:lnTo>
                  <a:lnTo>
                    <a:pt x="451360" y="4592850"/>
                  </a:lnTo>
                  <a:lnTo>
                    <a:pt x="477034" y="4553943"/>
                  </a:lnTo>
                  <a:lnTo>
                    <a:pt x="502155" y="4514780"/>
                  </a:lnTo>
                  <a:lnTo>
                    <a:pt x="526725" y="4475369"/>
                  </a:lnTo>
                  <a:lnTo>
                    <a:pt x="550742" y="4435714"/>
                  </a:lnTo>
                  <a:lnTo>
                    <a:pt x="574207" y="4395822"/>
                  </a:lnTo>
                  <a:lnTo>
                    <a:pt x="597120" y="4355696"/>
                  </a:lnTo>
                  <a:lnTo>
                    <a:pt x="619481" y="4315344"/>
                  </a:lnTo>
                  <a:lnTo>
                    <a:pt x="641290" y="4274771"/>
                  </a:lnTo>
                  <a:lnTo>
                    <a:pt x="662547" y="4233982"/>
                  </a:lnTo>
                  <a:lnTo>
                    <a:pt x="683252" y="4192982"/>
                  </a:lnTo>
                  <a:lnTo>
                    <a:pt x="703404" y="4151778"/>
                  </a:lnTo>
                  <a:lnTo>
                    <a:pt x="723004" y="4110374"/>
                  </a:lnTo>
                  <a:lnTo>
                    <a:pt x="742053" y="4068777"/>
                  </a:lnTo>
                  <a:lnTo>
                    <a:pt x="760549" y="4026992"/>
                  </a:lnTo>
                  <a:lnTo>
                    <a:pt x="778493" y="3985024"/>
                  </a:lnTo>
                  <a:lnTo>
                    <a:pt x="795885" y="3942879"/>
                  </a:lnTo>
                  <a:lnTo>
                    <a:pt x="812724" y="3900562"/>
                  </a:lnTo>
                  <a:lnTo>
                    <a:pt x="829012" y="3858080"/>
                  </a:lnTo>
                  <a:lnTo>
                    <a:pt x="844748" y="3815436"/>
                  </a:lnTo>
                  <a:lnTo>
                    <a:pt x="859931" y="3772638"/>
                  </a:lnTo>
                  <a:lnTo>
                    <a:pt x="874562" y="3729691"/>
                  </a:lnTo>
                  <a:lnTo>
                    <a:pt x="888641" y="3686599"/>
                  </a:lnTo>
                  <a:lnTo>
                    <a:pt x="902168" y="3643370"/>
                  </a:lnTo>
                  <a:lnTo>
                    <a:pt x="915143" y="3600007"/>
                  </a:lnTo>
                  <a:lnTo>
                    <a:pt x="927566" y="3556517"/>
                  </a:lnTo>
                  <a:lnTo>
                    <a:pt x="939437" y="3512906"/>
                  </a:lnTo>
                  <a:lnTo>
                    <a:pt x="950755" y="3469178"/>
                  </a:lnTo>
                  <a:lnTo>
                    <a:pt x="961522" y="3425339"/>
                  </a:lnTo>
                  <a:lnTo>
                    <a:pt x="971736" y="3381396"/>
                  </a:lnTo>
                  <a:lnTo>
                    <a:pt x="981398" y="3337353"/>
                  </a:lnTo>
                  <a:lnTo>
                    <a:pt x="990508" y="3293215"/>
                  </a:lnTo>
                  <a:lnTo>
                    <a:pt x="999066" y="3248990"/>
                  </a:lnTo>
                  <a:lnTo>
                    <a:pt x="1007072" y="3204681"/>
                  </a:lnTo>
                  <a:lnTo>
                    <a:pt x="1014525" y="3160294"/>
                  </a:lnTo>
                  <a:lnTo>
                    <a:pt x="1021427" y="3115836"/>
                  </a:lnTo>
                  <a:lnTo>
                    <a:pt x="1027776" y="3071312"/>
                  </a:lnTo>
                  <a:lnTo>
                    <a:pt x="1033574" y="3026726"/>
                  </a:lnTo>
                  <a:lnTo>
                    <a:pt x="1038819" y="2982085"/>
                  </a:lnTo>
                  <a:lnTo>
                    <a:pt x="1043512" y="2937395"/>
                  </a:lnTo>
                  <a:lnTo>
                    <a:pt x="1047653" y="2892660"/>
                  </a:lnTo>
                  <a:lnTo>
                    <a:pt x="1051242" y="2847886"/>
                  </a:lnTo>
                  <a:lnTo>
                    <a:pt x="1054278" y="2803079"/>
                  </a:lnTo>
                  <a:lnTo>
                    <a:pt x="1056763" y="2758245"/>
                  </a:lnTo>
                  <a:lnTo>
                    <a:pt x="1058695" y="2713388"/>
                  </a:lnTo>
                  <a:lnTo>
                    <a:pt x="1060076" y="2668515"/>
                  </a:lnTo>
                  <a:lnTo>
                    <a:pt x="1060904" y="2623631"/>
                  </a:lnTo>
                  <a:lnTo>
                    <a:pt x="1061180" y="2578741"/>
                  </a:lnTo>
                  <a:lnTo>
                    <a:pt x="1060904" y="2533851"/>
                  </a:lnTo>
                  <a:lnTo>
                    <a:pt x="1060076" y="2488967"/>
                  </a:lnTo>
                  <a:lnTo>
                    <a:pt x="1058695" y="2444094"/>
                  </a:lnTo>
                  <a:lnTo>
                    <a:pt x="1056763" y="2399237"/>
                  </a:lnTo>
                  <a:lnTo>
                    <a:pt x="1054278" y="2354403"/>
                  </a:lnTo>
                  <a:lnTo>
                    <a:pt x="1051242" y="2309596"/>
                  </a:lnTo>
                  <a:lnTo>
                    <a:pt x="1047653" y="2264822"/>
                  </a:lnTo>
                  <a:lnTo>
                    <a:pt x="1043512" y="2220088"/>
                  </a:lnTo>
                  <a:lnTo>
                    <a:pt x="1038819" y="2175397"/>
                  </a:lnTo>
                  <a:lnTo>
                    <a:pt x="1033574" y="2130757"/>
                  </a:lnTo>
                  <a:lnTo>
                    <a:pt x="1027776" y="2086171"/>
                  </a:lnTo>
                  <a:lnTo>
                    <a:pt x="1021427" y="2041647"/>
                  </a:lnTo>
                  <a:lnTo>
                    <a:pt x="1014525" y="1997189"/>
                  </a:lnTo>
                  <a:lnTo>
                    <a:pt x="1007072" y="1952803"/>
                  </a:lnTo>
                  <a:lnTo>
                    <a:pt x="999066" y="1908494"/>
                  </a:lnTo>
                  <a:lnTo>
                    <a:pt x="990508" y="1864269"/>
                  </a:lnTo>
                  <a:lnTo>
                    <a:pt x="981398" y="1820132"/>
                  </a:lnTo>
                  <a:lnTo>
                    <a:pt x="971736" y="1776089"/>
                  </a:lnTo>
                  <a:lnTo>
                    <a:pt x="961522" y="1732146"/>
                  </a:lnTo>
                  <a:lnTo>
                    <a:pt x="950755" y="1688308"/>
                  </a:lnTo>
                  <a:lnTo>
                    <a:pt x="939437" y="1644580"/>
                  </a:lnTo>
                  <a:lnTo>
                    <a:pt x="927566" y="1600969"/>
                  </a:lnTo>
                  <a:lnTo>
                    <a:pt x="915143" y="1557480"/>
                  </a:lnTo>
                  <a:lnTo>
                    <a:pt x="902168" y="1514118"/>
                  </a:lnTo>
                  <a:lnTo>
                    <a:pt x="888641" y="1470888"/>
                  </a:lnTo>
                  <a:lnTo>
                    <a:pt x="874562" y="1427798"/>
                  </a:lnTo>
                  <a:lnTo>
                    <a:pt x="859931" y="1384851"/>
                  </a:lnTo>
                  <a:lnTo>
                    <a:pt x="844748" y="1342053"/>
                  </a:lnTo>
                  <a:lnTo>
                    <a:pt x="829012" y="1299411"/>
                  </a:lnTo>
                  <a:lnTo>
                    <a:pt x="812724" y="1256928"/>
                  </a:lnTo>
                  <a:lnTo>
                    <a:pt x="795885" y="1214612"/>
                  </a:lnTo>
                  <a:lnTo>
                    <a:pt x="778493" y="1172468"/>
                  </a:lnTo>
                  <a:lnTo>
                    <a:pt x="760549" y="1130501"/>
                  </a:lnTo>
                  <a:lnTo>
                    <a:pt x="742053" y="1088716"/>
                  </a:lnTo>
                  <a:lnTo>
                    <a:pt x="723004" y="1047119"/>
                  </a:lnTo>
                  <a:lnTo>
                    <a:pt x="703404" y="1005717"/>
                  </a:lnTo>
                  <a:lnTo>
                    <a:pt x="683252" y="964513"/>
                  </a:lnTo>
                  <a:lnTo>
                    <a:pt x="662547" y="923514"/>
                  </a:lnTo>
                  <a:lnTo>
                    <a:pt x="641290" y="882726"/>
                  </a:lnTo>
                  <a:lnTo>
                    <a:pt x="619481" y="842153"/>
                  </a:lnTo>
                  <a:lnTo>
                    <a:pt x="597120" y="801802"/>
                  </a:lnTo>
                  <a:lnTo>
                    <a:pt x="574207" y="761678"/>
                  </a:lnTo>
                  <a:lnTo>
                    <a:pt x="550742" y="721786"/>
                  </a:lnTo>
                  <a:lnTo>
                    <a:pt x="526725" y="682132"/>
                  </a:lnTo>
                  <a:lnTo>
                    <a:pt x="502155" y="642721"/>
                  </a:lnTo>
                  <a:lnTo>
                    <a:pt x="477034" y="603560"/>
                  </a:lnTo>
                  <a:lnTo>
                    <a:pt x="451360" y="564653"/>
                  </a:lnTo>
                  <a:lnTo>
                    <a:pt x="425134" y="526007"/>
                  </a:lnTo>
                  <a:lnTo>
                    <a:pt x="398356" y="487626"/>
                  </a:lnTo>
                  <a:lnTo>
                    <a:pt x="371026" y="449516"/>
                  </a:lnTo>
                  <a:lnTo>
                    <a:pt x="343144" y="411683"/>
                  </a:lnTo>
                  <a:lnTo>
                    <a:pt x="314710" y="374132"/>
                  </a:lnTo>
                  <a:lnTo>
                    <a:pt x="285723" y="336869"/>
                  </a:lnTo>
                  <a:lnTo>
                    <a:pt x="256185" y="299900"/>
                  </a:lnTo>
                  <a:lnTo>
                    <a:pt x="226094" y="263229"/>
                  </a:lnTo>
                  <a:lnTo>
                    <a:pt x="195451" y="226863"/>
                  </a:lnTo>
                  <a:lnTo>
                    <a:pt x="164256" y="190806"/>
                  </a:lnTo>
                  <a:lnTo>
                    <a:pt x="132509" y="155065"/>
                  </a:lnTo>
                  <a:lnTo>
                    <a:pt x="100210" y="119645"/>
                  </a:lnTo>
                  <a:lnTo>
                    <a:pt x="67358" y="84552"/>
                  </a:lnTo>
                  <a:lnTo>
                    <a:pt x="33955" y="49790"/>
                  </a:lnTo>
                  <a:lnTo>
                    <a:pt x="0" y="15366"/>
                  </a:lnTo>
                  <a:lnTo>
                    <a:pt x="15367" y="0"/>
                  </a:lnTo>
                  <a:close/>
                </a:path>
              </a:pathLst>
            </a:custGeom>
            <a:ln w="12700">
              <a:solidFill>
                <a:srgbClr val="3458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45789" y="1438910"/>
              <a:ext cx="7617459" cy="568960"/>
            </a:xfrm>
            <a:custGeom>
              <a:avLst/>
              <a:gdLst/>
              <a:ahLst/>
              <a:cxnLst/>
              <a:rect l="l" t="t" r="r" b="b"/>
              <a:pathLst>
                <a:path w="7617459" h="568960">
                  <a:moveTo>
                    <a:pt x="7617459" y="0"/>
                  </a:moveTo>
                  <a:lnTo>
                    <a:pt x="0" y="0"/>
                  </a:lnTo>
                  <a:lnTo>
                    <a:pt x="0" y="568960"/>
                  </a:lnTo>
                  <a:lnTo>
                    <a:pt x="7617459" y="568960"/>
                  </a:lnTo>
                  <a:lnTo>
                    <a:pt x="761745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45789" y="1438910"/>
              <a:ext cx="7617459" cy="568960"/>
            </a:xfrm>
            <a:custGeom>
              <a:avLst/>
              <a:gdLst/>
              <a:ahLst/>
              <a:cxnLst/>
              <a:rect l="l" t="t" r="r" b="b"/>
              <a:pathLst>
                <a:path w="7617459" h="568960">
                  <a:moveTo>
                    <a:pt x="0" y="568960"/>
                  </a:moveTo>
                  <a:lnTo>
                    <a:pt x="7617459" y="568960"/>
                  </a:lnTo>
                  <a:lnTo>
                    <a:pt x="7617459" y="0"/>
                  </a:lnTo>
                  <a:lnTo>
                    <a:pt x="0" y="0"/>
                  </a:lnTo>
                  <a:lnTo>
                    <a:pt x="0" y="5689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689384" y="1154668"/>
            <a:ext cx="6079804" cy="25327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82563" indent="-173038">
              <a:lnSpc>
                <a:spcPts val="923"/>
              </a:lnSpc>
              <a:spcBef>
                <a:spcPts val="75"/>
              </a:spcBef>
            </a:pPr>
            <a:r>
              <a:rPr lang="ru-RU" sz="800" b="1" dirty="0">
                <a:solidFill>
                  <a:srgbClr val="FFFFFF"/>
                </a:solidFill>
                <a:latin typeface="Arial"/>
                <a:cs typeface="Arial"/>
              </a:rPr>
              <a:t>-	</a:t>
            </a:r>
            <a:r>
              <a:rPr lang="ru-RU" sz="1400" b="1" dirty="0" smtClean="0">
                <a:solidFill>
                  <a:srgbClr val="FFFFFF"/>
                </a:solidFill>
                <a:latin typeface="Georgia" panose="02040502050405020303" pitchFamily="18" charset="0"/>
                <a:cs typeface="Arial"/>
              </a:rPr>
              <a:t> </a:t>
            </a:r>
          </a:p>
          <a:p>
            <a:pPr marL="182563" indent="87313">
              <a:lnSpc>
                <a:spcPts val="923"/>
              </a:lnSpc>
              <a:spcBef>
                <a:spcPts val="75"/>
              </a:spcBef>
            </a:pPr>
            <a:r>
              <a:rPr lang="ru-RU" sz="1400" b="1" dirty="0" smtClean="0">
                <a:solidFill>
                  <a:srgbClr val="FFFFFF"/>
                </a:solidFill>
                <a:latin typeface="Georgia" panose="02040502050405020303" pitchFamily="18" charset="0"/>
                <a:cs typeface="Arial"/>
              </a:rPr>
              <a:t>полный список локально-нормативных актов</a:t>
            </a:r>
            <a:endParaRPr sz="1400" dirty="0">
              <a:latin typeface="Georgia" panose="02040502050405020303" pitchFamily="18" charset="0"/>
              <a:cs typeface="Arial"/>
            </a:endParaRPr>
          </a:p>
        </p:txBody>
      </p:sp>
      <p:grpSp>
        <p:nvGrpSpPr>
          <p:cNvPr id="3" name="object 14"/>
          <p:cNvGrpSpPr/>
          <p:nvPr/>
        </p:nvGrpSpPr>
        <p:grpSpPr>
          <a:xfrm>
            <a:off x="2093210" y="976522"/>
            <a:ext cx="6692083" cy="1171159"/>
            <a:chOff x="2790189" y="1367789"/>
            <a:chExt cx="7973059" cy="1496061"/>
          </a:xfrm>
        </p:grpSpPr>
        <p:sp>
          <p:nvSpPr>
            <p:cNvPr id="15" name="object 15"/>
            <p:cNvSpPr/>
            <p:nvPr/>
          </p:nvSpPr>
          <p:spPr>
            <a:xfrm>
              <a:off x="2790189" y="1367789"/>
              <a:ext cx="713740" cy="711200"/>
            </a:xfrm>
            <a:custGeom>
              <a:avLst/>
              <a:gdLst/>
              <a:ahLst/>
              <a:cxnLst/>
              <a:rect l="l" t="t" r="r" b="b"/>
              <a:pathLst>
                <a:path w="713739" h="711200">
                  <a:moveTo>
                    <a:pt x="356870" y="0"/>
                  </a:moveTo>
                  <a:lnTo>
                    <a:pt x="308442" y="3247"/>
                  </a:lnTo>
                  <a:lnTo>
                    <a:pt x="261996" y="12705"/>
                  </a:lnTo>
                  <a:lnTo>
                    <a:pt x="217955" y="27951"/>
                  </a:lnTo>
                  <a:lnTo>
                    <a:pt x="176746" y="48561"/>
                  </a:lnTo>
                  <a:lnTo>
                    <a:pt x="138793" y="74109"/>
                  </a:lnTo>
                  <a:lnTo>
                    <a:pt x="104521" y="104171"/>
                  </a:lnTo>
                  <a:lnTo>
                    <a:pt x="74355" y="138324"/>
                  </a:lnTo>
                  <a:lnTo>
                    <a:pt x="48720" y="176144"/>
                  </a:lnTo>
                  <a:lnTo>
                    <a:pt x="28043" y="217205"/>
                  </a:lnTo>
                  <a:lnTo>
                    <a:pt x="12747" y="261084"/>
                  </a:lnTo>
                  <a:lnTo>
                    <a:pt x="3257" y="307357"/>
                  </a:lnTo>
                  <a:lnTo>
                    <a:pt x="0" y="355600"/>
                  </a:lnTo>
                  <a:lnTo>
                    <a:pt x="3257" y="403842"/>
                  </a:lnTo>
                  <a:lnTo>
                    <a:pt x="12747" y="450115"/>
                  </a:lnTo>
                  <a:lnTo>
                    <a:pt x="28043" y="493994"/>
                  </a:lnTo>
                  <a:lnTo>
                    <a:pt x="48720" y="535055"/>
                  </a:lnTo>
                  <a:lnTo>
                    <a:pt x="74355" y="572875"/>
                  </a:lnTo>
                  <a:lnTo>
                    <a:pt x="104520" y="607028"/>
                  </a:lnTo>
                  <a:lnTo>
                    <a:pt x="138793" y="637090"/>
                  </a:lnTo>
                  <a:lnTo>
                    <a:pt x="176746" y="662638"/>
                  </a:lnTo>
                  <a:lnTo>
                    <a:pt x="217955" y="683248"/>
                  </a:lnTo>
                  <a:lnTo>
                    <a:pt x="261996" y="698494"/>
                  </a:lnTo>
                  <a:lnTo>
                    <a:pt x="308442" y="707952"/>
                  </a:lnTo>
                  <a:lnTo>
                    <a:pt x="356870" y="711200"/>
                  </a:lnTo>
                  <a:lnTo>
                    <a:pt x="405297" y="707952"/>
                  </a:lnTo>
                  <a:lnTo>
                    <a:pt x="451743" y="698494"/>
                  </a:lnTo>
                  <a:lnTo>
                    <a:pt x="495784" y="683248"/>
                  </a:lnTo>
                  <a:lnTo>
                    <a:pt x="536993" y="662638"/>
                  </a:lnTo>
                  <a:lnTo>
                    <a:pt x="574946" y="637090"/>
                  </a:lnTo>
                  <a:lnTo>
                    <a:pt x="609219" y="607028"/>
                  </a:lnTo>
                  <a:lnTo>
                    <a:pt x="639384" y="572875"/>
                  </a:lnTo>
                  <a:lnTo>
                    <a:pt x="665019" y="535055"/>
                  </a:lnTo>
                  <a:lnTo>
                    <a:pt x="685696" y="493994"/>
                  </a:lnTo>
                  <a:lnTo>
                    <a:pt x="700992" y="450115"/>
                  </a:lnTo>
                  <a:lnTo>
                    <a:pt x="710482" y="403842"/>
                  </a:lnTo>
                  <a:lnTo>
                    <a:pt x="713739" y="355600"/>
                  </a:lnTo>
                  <a:lnTo>
                    <a:pt x="710482" y="307357"/>
                  </a:lnTo>
                  <a:lnTo>
                    <a:pt x="700992" y="261084"/>
                  </a:lnTo>
                  <a:lnTo>
                    <a:pt x="685696" y="217205"/>
                  </a:lnTo>
                  <a:lnTo>
                    <a:pt x="665019" y="176144"/>
                  </a:lnTo>
                  <a:lnTo>
                    <a:pt x="639384" y="138324"/>
                  </a:lnTo>
                  <a:lnTo>
                    <a:pt x="609219" y="104171"/>
                  </a:lnTo>
                  <a:lnTo>
                    <a:pt x="574946" y="74109"/>
                  </a:lnTo>
                  <a:lnTo>
                    <a:pt x="536993" y="48561"/>
                  </a:lnTo>
                  <a:lnTo>
                    <a:pt x="495784" y="27951"/>
                  </a:lnTo>
                  <a:lnTo>
                    <a:pt x="451743" y="12705"/>
                  </a:lnTo>
                  <a:lnTo>
                    <a:pt x="405297" y="3247"/>
                  </a:lnTo>
                  <a:lnTo>
                    <a:pt x="356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90189" y="1367789"/>
              <a:ext cx="713740" cy="711200"/>
            </a:xfrm>
            <a:custGeom>
              <a:avLst/>
              <a:gdLst/>
              <a:ahLst/>
              <a:cxnLst/>
              <a:rect l="l" t="t" r="r" b="b"/>
              <a:pathLst>
                <a:path w="713739" h="711200">
                  <a:moveTo>
                    <a:pt x="0" y="355600"/>
                  </a:moveTo>
                  <a:lnTo>
                    <a:pt x="3257" y="307357"/>
                  </a:lnTo>
                  <a:lnTo>
                    <a:pt x="12747" y="261084"/>
                  </a:lnTo>
                  <a:lnTo>
                    <a:pt x="28043" y="217205"/>
                  </a:lnTo>
                  <a:lnTo>
                    <a:pt x="48720" y="176144"/>
                  </a:lnTo>
                  <a:lnTo>
                    <a:pt x="74355" y="138324"/>
                  </a:lnTo>
                  <a:lnTo>
                    <a:pt x="104521" y="104171"/>
                  </a:lnTo>
                  <a:lnTo>
                    <a:pt x="138793" y="74109"/>
                  </a:lnTo>
                  <a:lnTo>
                    <a:pt x="176746" y="48561"/>
                  </a:lnTo>
                  <a:lnTo>
                    <a:pt x="217955" y="27951"/>
                  </a:lnTo>
                  <a:lnTo>
                    <a:pt x="261996" y="12705"/>
                  </a:lnTo>
                  <a:lnTo>
                    <a:pt x="308442" y="3247"/>
                  </a:lnTo>
                  <a:lnTo>
                    <a:pt x="356870" y="0"/>
                  </a:lnTo>
                  <a:lnTo>
                    <a:pt x="405297" y="3247"/>
                  </a:lnTo>
                  <a:lnTo>
                    <a:pt x="451743" y="12705"/>
                  </a:lnTo>
                  <a:lnTo>
                    <a:pt x="495784" y="27951"/>
                  </a:lnTo>
                  <a:lnTo>
                    <a:pt x="536993" y="48561"/>
                  </a:lnTo>
                  <a:lnTo>
                    <a:pt x="574946" y="74109"/>
                  </a:lnTo>
                  <a:lnTo>
                    <a:pt x="609219" y="104171"/>
                  </a:lnTo>
                  <a:lnTo>
                    <a:pt x="639384" y="138324"/>
                  </a:lnTo>
                  <a:lnTo>
                    <a:pt x="665019" y="176144"/>
                  </a:lnTo>
                  <a:lnTo>
                    <a:pt x="685696" y="217205"/>
                  </a:lnTo>
                  <a:lnTo>
                    <a:pt x="700992" y="261084"/>
                  </a:lnTo>
                  <a:lnTo>
                    <a:pt x="710482" y="307357"/>
                  </a:lnTo>
                  <a:lnTo>
                    <a:pt x="713739" y="355600"/>
                  </a:lnTo>
                  <a:lnTo>
                    <a:pt x="710482" y="403842"/>
                  </a:lnTo>
                  <a:lnTo>
                    <a:pt x="700992" y="450115"/>
                  </a:lnTo>
                  <a:lnTo>
                    <a:pt x="685696" y="493994"/>
                  </a:lnTo>
                  <a:lnTo>
                    <a:pt x="665019" y="535055"/>
                  </a:lnTo>
                  <a:lnTo>
                    <a:pt x="639384" y="572875"/>
                  </a:lnTo>
                  <a:lnTo>
                    <a:pt x="609219" y="607028"/>
                  </a:lnTo>
                  <a:lnTo>
                    <a:pt x="574946" y="637090"/>
                  </a:lnTo>
                  <a:lnTo>
                    <a:pt x="536993" y="662638"/>
                  </a:lnTo>
                  <a:lnTo>
                    <a:pt x="495784" y="683248"/>
                  </a:lnTo>
                  <a:lnTo>
                    <a:pt x="451743" y="698494"/>
                  </a:lnTo>
                  <a:lnTo>
                    <a:pt x="405297" y="707952"/>
                  </a:lnTo>
                  <a:lnTo>
                    <a:pt x="356870" y="711200"/>
                  </a:lnTo>
                  <a:lnTo>
                    <a:pt x="308442" y="707952"/>
                  </a:lnTo>
                  <a:lnTo>
                    <a:pt x="261996" y="698494"/>
                  </a:lnTo>
                  <a:lnTo>
                    <a:pt x="217955" y="683248"/>
                  </a:lnTo>
                  <a:lnTo>
                    <a:pt x="176746" y="662638"/>
                  </a:lnTo>
                  <a:lnTo>
                    <a:pt x="138793" y="637090"/>
                  </a:lnTo>
                  <a:lnTo>
                    <a:pt x="104520" y="607028"/>
                  </a:lnTo>
                  <a:lnTo>
                    <a:pt x="74355" y="572875"/>
                  </a:lnTo>
                  <a:lnTo>
                    <a:pt x="48720" y="535055"/>
                  </a:lnTo>
                  <a:lnTo>
                    <a:pt x="28043" y="493994"/>
                  </a:lnTo>
                  <a:lnTo>
                    <a:pt x="12747" y="450115"/>
                  </a:lnTo>
                  <a:lnTo>
                    <a:pt x="3257" y="403842"/>
                  </a:lnTo>
                  <a:lnTo>
                    <a:pt x="0" y="35560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15689" y="2294890"/>
              <a:ext cx="7147559" cy="568960"/>
            </a:xfrm>
            <a:custGeom>
              <a:avLst/>
              <a:gdLst/>
              <a:ahLst/>
              <a:cxnLst/>
              <a:rect l="l" t="t" r="r" b="b"/>
              <a:pathLst>
                <a:path w="7147559" h="568960">
                  <a:moveTo>
                    <a:pt x="7147559" y="0"/>
                  </a:moveTo>
                  <a:lnTo>
                    <a:pt x="0" y="0"/>
                  </a:lnTo>
                  <a:lnTo>
                    <a:pt x="0" y="568960"/>
                  </a:lnTo>
                  <a:lnTo>
                    <a:pt x="7147559" y="568960"/>
                  </a:lnTo>
                  <a:lnTo>
                    <a:pt x="714755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pPr marL="357188"/>
              <a:endParaRPr lang="ru-RU" b="1" dirty="0" smtClean="0">
                <a:solidFill>
                  <a:srgbClr val="FFFFFF"/>
                </a:solidFill>
                <a:latin typeface="Arial"/>
                <a:cs typeface="Arial"/>
              </a:endParaRPr>
            </a:p>
            <a:p>
              <a:pPr marL="357188"/>
              <a:r>
                <a:rPr lang="ru-RU" sz="1400" b="1" dirty="0" smtClean="0">
                  <a:solidFill>
                    <a:srgbClr val="FFFFFF"/>
                  </a:solidFill>
                  <a:latin typeface="Georgia" panose="02040502050405020303" pitchFamily="18" charset="0"/>
                  <a:cs typeface="Arial"/>
                </a:rPr>
                <a:t>ссылка </a:t>
              </a:r>
              <a:r>
                <a:rPr lang="ru-RU" sz="1400" b="1" dirty="0">
                  <a:solidFill>
                    <a:srgbClr val="FFFFFF"/>
                  </a:solidFill>
                  <a:latin typeface="Georgia" panose="02040502050405020303" pitchFamily="18" charset="0"/>
                  <a:cs typeface="Arial"/>
                </a:rPr>
                <a:t>на документы, размещенные на сайте </a:t>
              </a:r>
              <a:r>
                <a:rPr lang="ru-RU" sz="1400" b="1" dirty="0" smtClean="0">
                  <a:solidFill>
                    <a:srgbClr val="FFFFFF"/>
                  </a:solidFill>
                  <a:latin typeface="Georgia" panose="02040502050405020303" pitchFamily="18" charset="0"/>
                  <a:cs typeface="Arial"/>
                </a:rPr>
                <a:t>ОО</a:t>
              </a:r>
              <a:endParaRPr lang="ru-RU" sz="1400" dirty="0">
                <a:latin typeface="Arial"/>
                <a:cs typeface="Arial"/>
              </a:endParaRPr>
            </a:p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615689" y="2294889"/>
              <a:ext cx="7147559" cy="568960"/>
            </a:xfrm>
            <a:custGeom>
              <a:avLst/>
              <a:gdLst/>
              <a:ahLst/>
              <a:cxnLst/>
              <a:rect l="l" t="t" r="r" b="b"/>
              <a:pathLst>
                <a:path w="7147559" h="568960">
                  <a:moveTo>
                    <a:pt x="0" y="568960"/>
                  </a:moveTo>
                  <a:lnTo>
                    <a:pt x="7147559" y="568960"/>
                  </a:lnTo>
                  <a:lnTo>
                    <a:pt x="7147559" y="0"/>
                  </a:lnTo>
                  <a:lnTo>
                    <a:pt x="0" y="0"/>
                  </a:lnTo>
                  <a:lnTo>
                    <a:pt x="0" y="5689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" name="object 20"/>
          <p:cNvGrpSpPr/>
          <p:nvPr/>
        </p:nvGrpSpPr>
        <p:grpSpPr>
          <a:xfrm>
            <a:off x="2445666" y="1665921"/>
            <a:ext cx="6334267" cy="1123950"/>
            <a:chOff x="3260090" y="2221229"/>
            <a:chExt cx="7503160" cy="1498600"/>
          </a:xfrm>
        </p:grpSpPr>
        <p:sp>
          <p:nvSpPr>
            <p:cNvPr id="21" name="object 21"/>
            <p:cNvSpPr/>
            <p:nvPr/>
          </p:nvSpPr>
          <p:spPr>
            <a:xfrm>
              <a:off x="3260091" y="2221229"/>
              <a:ext cx="711200" cy="713740"/>
            </a:xfrm>
            <a:custGeom>
              <a:avLst/>
              <a:gdLst/>
              <a:ahLst/>
              <a:cxnLst/>
              <a:rect l="l" t="t" r="r" b="b"/>
              <a:pathLst>
                <a:path w="711200" h="713739">
                  <a:moveTo>
                    <a:pt x="355600" y="0"/>
                  </a:moveTo>
                  <a:lnTo>
                    <a:pt x="307357" y="3257"/>
                  </a:lnTo>
                  <a:lnTo>
                    <a:pt x="261084" y="12747"/>
                  </a:lnTo>
                  <a:lnTo>
                    <a:pt x="217205" y="28043"/>
                  </a:lnTo>
                  <a:lnTo>
                    <a:pt x="176144" y="48720"/>
                  </a:lnTo>
                  <a:lnTo>
                    <a:pt x="138324" y="74355"/>
                  </a:lnTo>
                  <a:lnTo>
                    <a:pt x="104171" y="104521"/>
                  </a:lnTo>
                  <a:lnTo>
                    <a:pt x="74109" y="138793"/>
                  </a:lnTo>
                  <a:lnTo>
                    <a:pt x="48561" y="176746"/>
                  </a:lnTo>
                  <a:lnTo>
                    <a:pt x="27951" y="217955"/>
                  </a:lnTo>
                  <a:lnTo>
                    <a:pt x="12705" y="261996"/>
                  </a:lnTo>
                  <a:lnTo>
                    <a:pt x="3247" y="308442"/>
                  </a:lnTo>
                  <a:lnTo>
                    <a:pt x="0" y="356870"/>
                  </a:lnTo>
                  <a:lnTo>
                    <a:pt x="3247" y="405297"/>
                  </a:lnTo>
                  <a:lnTo>
                    <a:pt x="12705" y="451743"/>
                  </a:lnTo>
                  <a:lnTo>
                    <a:pt x="27951" y="495784"/>
                  </a:lnTo>
                  <a:lnTo>
                    <a:pt x="48561" y="536993"/>
                  </a:lnTo>
                  <a:lnTo>
                    <a:pt x="74109" y="574946"/>
                  </a:lnTo>
                  <a:lnTo>
                    <a:pt x="104171" y="609219"/>
                  </a:lnTo>
                  <a:lnTo>
                    <a:pt x="138324" y="639384"/>
                  </a:lnTo>
                  <a:lnTo>
                    <a:pt x="176144" y="665019"/>
                  </a:lnTo>
                  <a:lnTo>
                    <a:pt x="217205" y="685696"/>
                  </a:lnTo>
                  <a:lnTo>
                    <a:pt x="261084" y="700992"/>
                  </a:lnTo>
                  <a:lnTo>
                    <a:pt x="307357" y="710482"/>
                  </a:lnTo>
                  <a:lnTo>
                    <a:pt x="355600" y="713740"/>
                  </a:lnTo>
                  <a:lnTo>
                    <a:pt x="403842" y="710482"/>
                  </a:lnTo>
                  <a:lnTo>
                    <a:pt x="450115" y="700992"/>
                  </a:lnTo>
                  <a:lnTo>
                    <a:pt x="493994" y="685696"/>
                  </a:lnTo>
                  <a:lnTo>
                    <a:pt x="535055" y="665019"/>
                  </a:lnTo>
                  <a:lnTo>
                    <a:pt x="572875" y="639384"/>
                  </a:lnTo>
                  <a:lnTo>
                    <a:pt x="607028" y="609218"/>
                  </a:lnTo>
                  <a:lnTo>
                    <a:pt x="637090" y="574946"/>
                  </a:lnTo>
                  <a:lnTo>
                    <a:pt x="662638" y="536993"/>
                  </a:lnTo>
                  <a:lnTo>
                    <a:pt x="683248" y="495784"/>
                  </a:lnTo>
                  <a:lnTo>
                    <a:pt x="698494" y="451743"/>
                  </a:lnTo>
                  <a:lnTo>
                    <a:pt x="707952" y="405297"/>
                  </a:lnTo>
                  <a:lnTo>
                    <a:pt x="711200" y="356870"/>
                  </a:lnTo>
                  <a:lnTo>
                    <a:pt x="707952" y="308442"/>
                  </a:lnTo>
                  <a:lnTo>
                    <a:pt x="698494" y="261996"/>
                  </a:lnTo>
                  <a:lnTo>
                    <a:pt x="683248" y="217955"/>
                  </a:lnTo>
                  <a:lnTo>
                    <a:pt x="662638" y="176746"/>
                  </a:lnTo>
                  <a:lnTo>
                    <a:pt x="637090" y="138793"/>
                  </a:lnTo>
                  <a:lnTo>
                    <a:pt x="607028" y="104520"/>
                  </a:lnTo>
                  <a:lnTo>
                    <a:pt x="572875" y="74355"/>
                  </a:lnTo>
                  <a:lnTo>
                    <a:pt x="535055" y="48720"/>
                  </a:lnTo>
                  <a:lnTo>
                    <a:pt x="493994" y="28043"/>
                  </a:lnTo>
                  <a:lnTo>
                    <a:pt x="450115" y="12747"/>
                  </a:lnTo>
                  <a:lnTo>
                    <a:pt x="403842" y="3257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60090" y="2221229"/>
              <a:ext cx="711200" cy="713740"/>
            </a:xfrm>
            <a:custGeom>
              <a:avLst/>
              <a:gdLst/>
              <a:ahLst/>
              <a:cxnLst/>
              <a:rect l="l" t="t" r="r" b="b"/>
              <a:pathLst>
                <a:path w="711200" h="713739">
                  <a:moveTo>
                    <a:pt x="0" y="356870"/>
                  </a:moveTo>
                  <a:lnTo>
                    <a:pt x="3247" y="308442"/>
                  </a:lnTo>
                  <a:lnTo>
                    <a:pt x="12705" y="261996"/>
                  </a:lnTo>
                  <a:lnTo>
                    <a:pt x="27951" y="217955"/>
                  </a:lnTo>
                  <a:lnTo>
                    <a:pt x="48561" y="176746"/>
                  </a:lnTo>
                  <a:lnTo>
                    <a:pt x="74109" y="138793"/>
                  </a:lnTo>
                  <a:lnTo>
                    <a:pt x="104171" y="104521"/>
                  </a:lnTo>
                  <a:lnTo>
                    <a:pt x="138324" y="74355"/>
                  </a:lnTo>
                  <a:lnTo>
                    <a:pt x="176144" y="48720"/>
                  </a:lnTo>
                  <a:lnTo>
                    <a:pt x="217205" y="28043"/>
                  </a:lnTo>
                  <a:lnTo>
                    <a:pt x="261084" y="12747"/>
                  </a:lnTo>
                  <a:lnTo>
                    <a:pt x="307357" y="3257"/>
                  </a:lnTo>
                  <a:lnTo>
                    <a:pt x="355600" y="0"/>
                  </a:lnTo>
                  <a:lnTo>
                    <a:pt x="403842" y="3257"/>
                  </a:lnTo>
                  <a:lnTo>
                    <a:pt x="450115" y="12747"/>
                  </a:lnTo>
                  <a:lnTo>
                    <a:pt x="493994" y="28043"/>
                  </a:lnTo>
                  <a:lnTo>
                    <a:pt x="535055" y="48720"/>
                  </a:lnTo>
                  <a:lnTo>
                    <a:pt x="572875" y="74355"/>
                  </a:lnTo>
                  <a:lnTo>
                    <a:pt x="607028" y="104520"/>
                  </a:lnTo>
                  <a:lnTo>
                    <a:pt x="637090" y="138793"/>
                  </a:lnTo>
                  <a:lnTo>
                    <a:pt x="662638" y="176746"/>
                  </a:lnTo>
                  <a:lnTo>
                    <a:pt x="683248" y="217955"/>
                  </a:lnTo>
                  <a:lnTo>
                    <a:pt x="698494" y="261996"/>
                  </a:lnTo>
                  <a:lnTo>
                    <a:pt x="707952" y="308442"/>
                  </a:lnTo>
                  <a:lnTo>
                    <a:pt x="711200" y="356870"/>
                  </a:lnTo>
                  <a:lnTo>
                    <a:pt x="707952" y="405297"/>
                  </a:lnTo>
                  <a:lnTo>
                    <a:pt x="698494" y="451743"/>
                  </a:lnTo>
                  <a:lnTo>
                    <a:pt x="683248" y="495784"/>
                  </a:lnTo>
                  <a:lnTo>
                    <a:pt x="662638" y="536993"/>
                  </a:lnTo>
                  <a:lnTo>
                    <a:pt x="637090" y="574946"/>
                  </a:lnTo>
                  <a:lnTo>
                    <a:pt x="607028" y="609218"/>
                  </a:lnTo>
                  <a:lnTo>
                    <a:pt x="572875" y="639384"/>
                  </a:lnTo>
                  <a:lnTo>
                    <a:pt x="535055" y="665019"/>
                  </a:lnTo>
                  <a:lnTo>
                    <a:pt x="493994" y="685696"/>
                  </a:lnTo>
                  <a:lnTo>
                    <a:pt x="450115" y="700992"/>
                  </a:lnTo>
                  <a:lnTo>
                    <a:pt x="403842" y="710482"/>
                  </a:lnTo>
                  <a:lnTo>
                    <a:pt x="355600" y="713740"/>
                  </a:lnTo>
                  <a:lnTo>
                    <a:pt x="307357" y="710482"/>
                  </a:lnTo>
                  <a:lnTo>
                    <a:pt x="261084" y="700992"/>
                  </a:lnTo>
                  <a:lnTo>
                    <a:pt x="217205" y="685696"/>
                  </a:lnTo>
                  <a:lnTo>
                    <a:pt x="176144" y="665019"/>
                  </a:lnTo>
                  <a:lnTo>
                    <a:pt x="138324" y="639384"/>
                  </a:lnTo>
                  <a:lnTo>
                    <a:pt x="104171" y="609219"/>
                  </a:lnTo>
                  <a:lnTo>
                    <a:pt x="74109" y="574946"/>
                  </a:lnTo>
                  <a:lnTo>
                    <a:pt x="48561" y="536993"/>
                  </a:lnTo>
                  <a:lnTo>
                    <a:pt x="27951" y="495784"/>
                  </a:lnTo>
                  <a:lnTo>
                    <a:pt x="12705" y="451743"/>
                  </a:lnTo>
                  <a:lnTo>
                    <a:pt x="3247" y="405297"/>
                  </a:lnTo>
                  <a:lnTo>
                    <a:pt x="0" y="35687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29050" y="3148329"/>
              <a:ext cx="6934200" cy="571500"/>
            </a:xfrm>
            <a:custGeom>
              <a:avLst/>
              <a:gdLst/>
              <a:ahLst/>
              <a:cxnLst/>
              <a:rect l="l" t="t" r="r" b="b"/>
              <a:pathLst>
                <a:path w="6934200" h="571500">
                  <a:moveTo>
                    <a:pt x="69342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6934200" y="571500"/>
                  </a:lnTo>
                  <a:lnTo>
                    <a:pt x="69342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829050" y="3148329"/>
              <a:ext cx="6934200" cy="571500"/>
            </a:xfrm>
            <a:custGeom>
              <a:avLst/>
              <a:gdLst/>
              <a:ahLst/>
              <a:cxnLst/>
              <a:rect l="l" t="t" r="r" b="b"/>
              <a:pathLst>
                <a:path w="6934200" h="571500">
                  <a:moveTo>
                    <a:pt x="0" y="571500"/>
                  </a:moveTo>
                  <a:lnTo>
                    <a:pt x="6934200" y="571500"/>
                  </a:lnTo>
                  <a:lnTo>
                    <a:pt x="6934200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26"/>
          <p:cNvGrpSpPr/>
          <p:nvPr/>
        </p:nvGrpSpPr>
        <p:grpSpPr>
          <a:xfrm>
            <a:off x="2600325" y="2303145"/>
            <a:ext cx="6179607" cy="1133475"/>
            <a:chOff x="3467100" y="3070860"/>
            <a:chExt cx="7302500" cy="1511300"/>
          </a:xfrm>
        </p:grpSpPr>
        <p:sp>
          <p:nvSpPr>
            <p:cNvPr id="27" name="object 27"/>
            <p:cNvSpPr/>
            <p:nvPr/>
          </p:nvSpPr>
          <p:spPr>
            <a:xfrm>
              <a:off x="3473450" y="3077210"/>
              <a:ext cx="713740" cy="713740"/>
            </a:xfrm>
            <a:custGeom>
              <a:avLst/>
              <a:gdLst/>
              <a:ahLst/>
              <a:cxnLst/>
              <a:rect l="l" t="t" r="r" b="b"/>
              <a:pathLst>
                <a:path w="713739" h="713739">
                  <a:moveTo>
                    <a:pt x="356870" y="0"/>
                  </a:moveTo>
                  <a:lnTo>
                    <a:pt x="308442" y="3257"/>
                  </a:lnTo>
                  <a:lnTo>
                    <a:pt x="261996" y="12747"/>
                  </a:lnTo>
                  <a:lnTo>
                    <a:pt x="217955" y="28043"/>
                  </a:lnTo>
                  <a:lnTo>
                    <a:pt x="176746" y="48720"/>
                  </a:lnTo>
                  <a:lnTo>
                    <a:pt x="138793" y="74355"/>
                  </a:lnTo>
                  <a:lnTo>
                    <a:pt x="104520" y="104521"/>
                  </a:lnTo>
                  <a:lnTo>
                    <a:pt x="74355" y="138793"/>
                  </a:lnTo>
                  <a:lnTo>
                    <a:pt x="48720" y="176746"/>
                  </a:lnTo>
                  <a:lnTo>
                    <a:pt x="28043" y="217955"/>
                  </a:lnTo>
                  <a:lnTo>
                    <a:pt x="12747" y="261996"/>
                  </a:lnTo>
                  <a:lnTo>
                    <a:pt x="3257" y="308442"/>
                  </a:lnTo>
                  <a:lnTo>
                    <a:pt x="0" y="356869"/>
                  </a:lnTo>
                  <a:lnTo>
                    <a:pt x="3257" y="405297"/>
                  </a:lnTo>
                  <a:lnTo>
                    <a:pt x="12747" y="451743"/>
                  </a:lnTo>
                  <a:lnTo>
                    <a:pt x="28043" y="495784"/>
                  </a:lnTo>
                  <a:lnTo>
                    <a:pt x="48720" y="536993"/>
                  </a:lnTo>
                  <a:lnTo>
                    <a:pt x="74355" y="574946"/>
                  </a:lnTo>
                  <a:lnTo>
                    <a:pt x="104521" y="609218"/>
                  </a:lnTo>
                  <a:lnTo>
                    <a:pt x="138793" y="639384"/>
                  </a:lnTo>
                  <a:lnTo>
                    <a:pt x="176746" y="665019"/>
                  </a:lnTo>
                  <a:lnTo>
                    <a:pt x="217955" y="685696"/>
                  </a:lnTo>
                  <a:lnTo>
                    <a:pt x="261996" y="700992"/>
                  </a:lnTo>
                  <a:lnTo>
                    <a:pt x="308442" y="710482"/>
                  </a:lnTo>
                  <a:lnTo>
                    <a:pt x="356870" y="713739"/>
                  </a:lnTo>
                  <a:lnTo>
                    <a:pt x="405297" y="710482"/>
                  </a:lnTo>
                  <a:lnTo>
                    <a:pt x="451743" y="700992"/>
                  </a:lnTo>
                  <a:lnTo>
                    <a:pt x="495784" y="685696"/>
                  </a:lnTo>
                  <a:lnTo>
                    <a:pt x="536993" y="665019"/>
                  </a:lnTo>
                  <a:lnTo>
                    <a:pt x="574946" y="639384"/>
                  </a:lnTo>
                  <a:lnTo>
                    <a:pt x="609219" y="609218"/>
                  </a:lnTo>
                  <a:lnTo>
                    <a:pt x="639384" y="574946"/>
                  </a:lnTo>
                  <a:lnTo>
                    <a:pt x="665019" y="536993"/>
                  </a:lnTo>
                  <a:lnTo>
                    <a:pt x="685696" y="495784"/>
                  </a:lnTo>
                  <a:lnTo>
                    <a:pt x="700992" y="451743"/>
                  </a:lnTo>
                  <a:lnTo>
                    <a:pt x="710482" y="405297"/>
                  </a:lnTo>
                  <a:lnTo>
                    <a:pt x="713739" y="356869"/>
                  </a:lnTo>
                  <a:lnTo>
                    <a:pt x="710482" y="308442"/>
                  </a:lnTo>
                  <a:lnTo>
                    <a:pt x="700992" y="261996"/>
                  </a:lnTo>
                  <a:lnTo>
                    <a:pt x="685696" y="217955"/>
                  </a:lnTo>
                  <a:lnTo>
                    <a:pt x="665019" y="176746"/>
                  </a:lnTo>
                  <a:lnTo>
                    <a:pt x="639384" y="138793"/>
                  </a:lnTo>
                  <a:lnTo>
                    <a:pt x="609218" y="104520"/>
                  </a:lnTo>
                  <a:lnTo>
                    <a:pt x="574946" y="74355"/>
                  </a:lnTo>
                  <a:lnTo>
                    <a:pt x="536993" y="48720"/>
                  </a:lnTo>
                  <a:lnTo>
                    <a:pt x="495784" y="28043"/>
                  </a:lnTo>
                  <a:lnTo>
                    <a:pt x="451743" y="12747"/>
                  </a:lnTo>
                  <a:lnTo>
                    <a:pt x="405297" y="3257"/>
                  </a:lnTo>
                  <a:lnTo>
                    <a:pt x="356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73450" y="3077210"/>
              <a:ext cx="713740" cy="713740"/>
            </a:xfrm>
            <a:custGeom>
              <a:avLst/>
              <a:gdLst/>
              <a:ahLst/>
              <a:cxnLst/>
              <a:rect l="l" t="t" r="r" b="b"/>
              <a:pathLst>
                <a:path w="713739" h="713739">
                  <a:moveTo>
                    <a:pt x="0" y="356869"/>
                  </a:moveTo>
                  <a:lnTo>
                    <a:pt x="3257" y="308442"/>
                  </a:lnTo>
                  <a:lnTo>
                    <a:pt x="12747" y="261996"/>
                  </a:lnTo>
                  <a:lnTo>
                    <a:pt x="28043" y="217955"/>
                  </a:lnTo>
                  <a:lnTo>
                    <a:pt x="48720" y="176746"/>
                  </a:lnTo>
                  <a:lnTo>
                    <a:pt x="74355" y="138793"/>
                  </a:lnTo>
                  <a:lnTo>
                    <a:pt x="104520" y="104521"/>
                  </a:lnTo>
                  <a:lnTo>
                    <a:pt x="138793" y="74355"/>
                  </a:lnTo>
                  <a:lnTo>
                    <a:pt x="176746" y="48720"/>
                  </a:lnTo>
                  <a:lnTo>
                    <a:pt x="217955" y="28043"/>
                  </a:lnTo>
                  <a:lnTo>
                    <a:pt x="261996" y="12747"/>
                  </a:lnTo>
                  <a:lnTo>
                    <a:pt x="308442" y="3257"/>
                  </a:lnTo>
                  <a:lnTo>
                    <a:pt x="356870" y="0"/>
                  </a:lnTo>
                  <a:lnTo>
                    <a:pt x="405297" y="3257"/>
                  </a:lnTo>
                  <a:lnTo>
                    <a:pt x="451743" y="12747"/>
                  </a:lnTo>
                  <a:lnTo>
                    <a:pt x="495784" y="28043"/>
                  </a:lnTo>
                  <a:lnTo>
                    <a:pt x="536993" y="48720"/>
                  </a:lnTo>
                  <a:lnTo>
                    <a:pt x="574946" y="74355"/>
                  </a:lnTo>
                  <a:lnTo>
                    <a:pt x="609218" y="104520"/>
                  </a:lnTo>
                  <a:lnTo>
                    <a:pt x="639384" y="138793"/>
                  </a:lnTo>
                  <a:lnTo>
                    <a:pt x="665019" y="176746"/>
                  </a:lnTo>
                  <a:lnTo>
                    <a:pt x="685696" y="217955"/>
                  </a:lnTo>
                  <a:lnTo>
                    <a:pt x="700992" y="261996"/>
                  </a:lnTo>
                  <a:lnTo>
                    <a:pt x="710482" y="308442"/>
                  </a:lnTo>
                  <a:lnTo>
                    <a:pt x="713739" y="356869"/>
                  </a:lnTo>
                  <a:lnTo>
                    <a:pt x="710482" y="405297"/>
                  </a:lnTo>
                  <a:lnTo>
                    <a:pt x="700992" y="451743"/>
                  </a:lnTo>
                  <a:lnTo>
                    <a:pt x="685696" y="495784"/>
                  </a:lnTo>
                  <a:lnTo>
                    <a:pt x="665019" y="536993"/>
                  </a:lnTo>
                  <a:lnTo>
                    <a:pt x="639384" y="574946"/>
                  </a:lnTo>
                  <a:lnTo>
                    <a:pt x="609219" y="609218"/>
                  </a:lnTo>
                  <a:lnTo>
                    <a:pt x="574946" y="639384"/>
                  </a:lnTo>
                  <a:lnTo>
                    <a:pt x="536993" y="665019"/>
                  </a:lnTo>
                  <a:lnTo>
                    <a:pt x="495784" y="685696"/>
                  </a:lnTo>
                  <a:lnTo>
                    <a:pt x="451743" y="700992"/>
                  </a:lnTo>
                  <a:lnTo>
                    <a:pt x="405297" y="710482"/>
                  </a:lnTo>
                  <a:lnTo>
                    <a:pt x="356870" y="713739"/>
                  </a:lnTo>
                  <a:lnTo>
                    <a:pt x="308442" y="710482"/>
                  </a:lnTo>
                  <a:lnTo>
                    <a:pt x="261996" y="700992"/>
                  </a:lnTo>
                  <a:lnTo>
                    <a:pt x="217955" y="685696"/>
                  </a:lnTo>
                  <a:lnTo>
                    <a:pt x="176746" y="665019"/>
                  </a:lnTo>
                  <a:lnTo>
                    <a:pt x="138793" y="639384"/>
                  </a:lnTo>
                  <a:lnTo>
                    <a:pt x="104521" y="609218"/>
                  </a:lnTo>
                  <a:lnTo>
                    <a:pt x="74355" y="574946"/>
                  </a:lnTo>
                  <a:lnTo>
                    <a:pt x="48720" y="536993"/>
                  </a:lnTo>
                  <a:lnTo>
                    <a:pt x="28043" y="495784"/>
                  </a:lnTo>
                  <a:lnTo>
                    <a:pt x="12747" y="451743"/>
                  </a:lnTo>
                  <a:lnTo>
                    <a:pt x="3257" y="405297"/>
                  </a:lnTo>
                  <a:lnTo>
                    <a:pt x="0" y="356869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29050" y="4004310"/>
              <a:ext cx="6934200" cy="571500"/>
            </a:xfrm>
            <a:custGeom>
              <a:avLst/>
              <a:gdLst/>
              <a:ahLst/>
              <a:cxnLst/>
              <a:rect l="l" t="t" r="r" b="b"/>
              <a:pathLst>
                <a:path w="6934200" h="571500">
                  <a:moveTo>
                    <a:pt x="69342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6934200" y="571500"/>
                  </a:lnTo>
                  <a:lnTo>
                    <a:pt x="69342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29050" y="4004310"/>
              <a:ext cx="6934200" cy="571500"/>
            </a:xfrm>
            <a:custGeom>
              <a:avLst/>
              <a:gdLst/>
              <a:ahLst/>
              <a:cxnLst/>
              <a:rect l="l" t="t" r="r" b="b"/>
              <a:pathLst>
                <a:path w="6934200" h="571500">
                  <a:moveTo>
                    <a:pt x="0" y="571500"/>
                  </a:moveTo>
                  <a:lnTo>
                    <a:pt x="6934200" y="571500"/>
                  </a:lnTo>
                  <a:lnTo>
                    <a:pt x="6934200" y="0"/>
                  </a:lnTo>
                  <a:lnTo>
                    <a:pt x="0" y="0"/>
                  </a:lnTo>
                  <a:lnTo>
                    <a:pt x="0" y="5715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32"/>
          <p:cNvGrpSpPr/>
          <p:nvPr/>
        </p:nvGrpSpPr>
        <p:grpSpPr>
          <a:xfrm>
            <a:off x="2600325" y="2945130"/>
            <a:ext cx="6174234" cy="1131570"/>
            <a:chOff x="3473450" y="3933189"/>
            <a:chExt cx="7289798" cy="1496061"/>
          </a:xfrm>
        </p:grpSpPr>
        <p:sp>
          <p:nvSpPr>
            <p:cNvPr id="33" name="object 33"/>
            <p:cNvSpPr/>
            <p:nvPr/>
          </p:nvSpPr>
          <p:spPr>
            <a:xfrm>
              <a:off x="3473450" y="3933189"/>
              <a:ext cx="713740" cy="713740"/>
            </a:xfrm>
            <a:custGeom>
              <a:avLst/>
              <a:gdLst/>
              <a:ahLst/>
              <a:cxnLst/>
              <a:rect l="l" t="t" r="r" b="b"/>
              <a:pathLst>
                <a:path w="713739" h="713739">
                  <a:moveTo>
                    <a:pt x="356870" y="0"/>
                  </a:moveTo>
                  <a:lnTo>
                    <a:pt x="308442" y="3257"/>
                  </a:lnTo>
                  <a:lnTo>
                    <a:pt x="261996" y="12747"/>
                  </a:lnTo>
                  <a:lnTo>
                    <a:pt x="217955" y="28043"/>
                  </a:lnTo>
                  <a:lnTo>
                    <a:pt x="176746" y="48720"/>
                  </a:lnTo>
                  <a:lnTo>
                    <a:pt x="138793" y="74355"/>
                  </a:lnTo>
                  <a:lnTo>
                    <a:pt x="104520" y="104520"/>
                  </a:lnTo>
                  <a:lnTo>
                    <a:pt x="74355" y="138793"/>
                  </a:lnTo>
                  <a:lnTo>
                    <a:pt x="48720" y="176746"/>
                  </a:lnTo>
                  <a:lnTo>
                    <a:pt x="28043" y="217955"/>
                  </a:lnTo>
                  <a:lnTo>
                    <a:pt x="12747" y="261996"/>
                  </a:lnTo>
                  <a:lnTo>
                    <a:pt x="3257" y="308442"/>
                  </a:lnTo>
                  <a:lnTo>
                    <a:pt x="0" y="356870"/>
                  </a:lnTo>
                  <a:lnTo>
                    <a:pt x="3257" y="405297"/>
                  </a:lnTo>
                  <a:lnTo>
                    <a:pt x="12747" y="451743"/>
                  </a:lnTo>
                  <a:lnTo>
                    <a:pt x="28043" y="495784"/>
                  </a:lnTo>
                  <a:lnTo>
                    <a:pt x="48720" y="536993"/>
                  </a:lnTo>
                  <a:lnTo>
                    <a:pt x="74355" y="574946"/>
                  </a:lnTo>
                  <a:lnTo>
                    <a:pt x="104521" y="609219"/>
                  </a:lnTo>
                  <a:lnTo>
                    <a:pt x="138793" y="639384"/>
                  </a:lnTo>
                  <a:lnTo>
                    <a:pt x="176746" y="665019"/>
                  </a:lnTo>
                  <a:lnTo>
                    <a:pt x="217955" y="685696"/>
                  </a:lnTo>
                  <a:lnTo>
                    <a:pt x="261996" y="700992"/>
                  </a:lnTo>
                  <a:lnTo>
                    <a:pt x="308442" y="710482"/>
                  </a:lnTo>
                  <a:lnTo>
                    <a:pt x="356870" y="713740"/>
                  </a:lnTo>
                  <a:lnTo>
                    <a:pt x="405297" y="710482"/>
                  </a:lnTo>
                  <a:lnTo>
                    <a:pt x="451743" y="700992"/>
                  </a:lnTo>
                  <a:lnTo>
                    <a:pt x="495784" y="685696"/>
                  </a:lnTo>
                  <a:lnTo>
                    <a:pt x="536993" y="665019"/>
                  </a:lnTo>
                  <a:lnTo>
                    <a:pt x="574946" y="639384"/>
                  </a:lnTo>
                  <a:lnTo>
                    <a:pt x="609219" y="609219"/>
                  </a:lnTo>
                  <a:lnTo>
                    <a:pt x="639384" y="574946"/>
                  </a:lnTo>
                  <a:lnTo>
                    <a:pt x="665019" y="536993"/>
                  </a:lnTo>
                  <a:lnTo>
                    <a:pt x="685696" y="495784"/>
                  </a:lnTo>
                  <a:lnTo>
                    <a:pt x="700992" y="451743"/>
                  </a:lnTo>
                  <a:lnTo>
                    <a:pt x="710482" y="405297"/>
                  </a:lnTo>
                  <a:lnTo>
                    <a:pt x="713739" y="356870"/>
                  </a:lnTo>
                  <a:lnTo>
                    <a:pt x="710482" y="308442"/>
                  </a:lnTo>
                  <a:lnTo>
                    <a:pt x="700992" y="261996"/>
                  </a:lnTo>
                  <a:lnTo>
                    <a:pt x="685696" y="217955"/>
                  </a:lnTo>
                  <a:lnTo>
                    <a:pt x="665019" y="176746"/>
                  </a:lnTo>
                  <a:lnTo>
                    <a:pt x="639384" y="138793"/>
                  </a:lnTo>
                  <a:lnTo>
                    <a:pt x="609218" y="104521"/>
                  </a:lnTo>
                  <a:lnTo>
                    <a:pt x="574946" y="74355"/>
                  </a:lnTo>
                  <a:lnTo>
                    <a:pt x="536993" y="48720"/>
                  </a:lnTo>
                  <a:lnTo>
                    <a:pt x="495784" y="28043"/>
                  </a:lnTo>
                  <a:lnTo>
                    <a:pt x="451743" y="12747"/>
                  </a:lnTo>
                  <a:lnTo>
                    <a:pt x="405297" y="3257"/>
                  </a:lnTo>
                  <a:lnTo>
                    <a:pt x="356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73450" y="3933190"/>
              <a:ext cx="713740" cy="713740"/>
            </a:xfrm>
            <a:custGeom>
              <a:avLst/>
              <a:gdLst/>
              <a:ahLst/>
              <a:cxnLst/>
              <a:rect l="l" t="t" r="r" b="b"/>
              <a:pathLst>
                <a:path w="713739" h="713739">
                  <a:moveTo>
                    <a:pt x="0" y="356870"/>
                  </a:moveTo>
                  <a:lnTo>
                    <a:pt x="3257" y="308442"/>
                  </a:lnTo>
                  <a:lnTo>
                    <a:pt x="12747" y="261996"/>
                  </a:lnTo>
                  <a:lnTo>
                    <a:pt x="28043" y="217955"/>
                  </a:lnTo>
                  <a:lnTo>
                    <a:pt x="48720" y="176746"/>
                  </a:lnTo>
                  <a:lnTo>
                    <a:pt x="74355" y="138793"/>
                  </a:lnTo>
                  <a:lnTo>
                    <a:pt x="104520" y="104520"/>
                  </a:lnTo>
                  <a:lnTo>
                    <a:pt x="138793" y="74355"/>
                  </a:lnTo>
                  <a:lnTo>
                    <a:pt x="176746" y="48720"/>
                  </a:lnTo>
                  <a:lnTo>
                    <a:pt x="217955" y="28043"/>
                  </a:lnTo>
                  <a:lnTo>
                    <a:pt x="261996" y="12747"/>
                  </a:lnTo>
                  <a:lnTo>
                    <a:pt x="308442" y="3257"/>
                  </a:lnTo>
                  <a:lnTo>
                    <a:pt x="356870" y="0"/>
                  </a:lnTo>
                  <a:lnTo>
                    <a:pt x="405297" y="3257"/>
                  </a:lnTo>
                  <a:lnTo>
                    <a:pt x="451743" y="12747"/>
                  </a:lnTo>
                  <a:lnTo>
                    <a:pt x="495784" y="28043"/>
                  </a:lnTo>
                  <a:lnTo>
                    <a:pt x="536993" y="48720"/>
                  </a:lnTo>
                  <a:lnTo>
                    <a:pt x="574946" y="74355"/>
                  </a:lnTo>
                  <a:lnTo>
                    <a:pt x="609218" y="104521"/>
                  </a:lnTo>
                  <a:lnTo>
                    <a:pt x="639384" y="138793"/>
                  </a:lnTo>
                  <a:lnTo>
                    <a:pt x="665019" y="176746"/>
                  </a:lnTo>
                  <a:lnTo>
                    <a:pt x="685696" y="217955"/>
                  </a:lnTo>
                  <a:lnTo>
                    <a:pt x="700992" y="261996"/>
                  </a:lnTo>
                  <a:lnTo>
                    <a:pt x="710482" y="308442"/>
                  </a:lnTo>
                  <a:lnTo>
                    <a:pt x="713739" y="356870"/>
                  </a:lnTo>
                  <a:lnTo>
                    <a:pt x="710482" y="405297"/>
                  </a:lnTo>
                  <a:lnTo>
                    <a:pt x="700992" y="451743"/>
                  </a:lnTo>
                  <a:lnTo>
                    <a:pt x="685696" y="495784"/>
                  </a:lnTo>
                  <a:lnTo>
                    <a:pt x="665019" y="536993"/>
                  </a:lnTo>
                  <a:lnTo>
                    <a:pt x="639384" y="574946"/>
                  </a:lnTo>
                  <a:lnTo>
                    <a:pt x="609219" y="609219"/>
                  </a:lnTo>
                  <a:lnTo>
                    <a:pt x="574946" y="639384"/>
                  </a:lnTo>
                  <a:lnTo>
                    <a:pt x="536993" y="665019"/>
                  </a:lnTo>
                  <a:lnTo>
                    <a:pt x="495784" y="685696"/>
                  </a:lnTo>
                  <a:lnTo>
                    <a:pt x="451743" y="700992"/>
                  </a:lnTo>
                  <a:lnTo>
                    <a:pt x="405297" y="710482"/>
                  </a:lnTo>
                  <a:lnTo>
                    <a:pt x="356870" y="713740"/>
                  </a:lnTo>
                  <a:lnTo>
                    <a:pt x="308442" y="710482"/>
                  </a:lnTo>
                  <a:lnTo>
                    <a:pt x="261996" y="700992"/>
                  </a:lnTo>
                  <a:lnTo>
                    <a:pt x="217955" y="685696"/>
                  </a:lnTo>
                  <a:lnTo>
                    <a:pt x="176746" y="665019"/>
                  </a:lnTo>
                  <a:lnTo>
                    <a:pt x="138793" y="639384"/>
                  </a:lnTo>
                  <a:lnTo>
                    <a:pt x="104521" y="609219"/>
                  </a:lnTo>
                  <a:lnTo>
                    <a:pt x="74355" y="574946"/>
                  </a:lnTo>
                  <a:lnTo>
                    <a:pt x="48720" y="536993"/>
                  </a:lnTo>
                  <a:lnTo>
                    <a:pt x="28043" y="495784"/>
                  </a:lnTo>
                  <a:lnTo>
                    <a:pt x="12747" y="451743"/>
                  </a:lnTo>
                  <a:lnTo>
                    <a:pt x="3257" y="405297"/>
                  </a:lnTo>
                  <a:lnTo>
                    <a:pt x="0" y="35687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15689" y="4860290"/>
              <a:ext cx="7147559" cy="568960"/>
            </a:xfrm>
            <a:custGeom>
              <a:avLst/>
              <a:gdLst/>
              <a:ahLst/>
              <a:cxnLst/>
              <a:rect l="l" t="t" r="r" b="b"/>
              <a:pathLst>
                <a:path w="7147559" h="568960">
                  <a:moveTo>
                    <a:pt x="7147559" y="0"/>
                  </a:moveTo>
                  <a:lnTo>
                    <a:pt x="0" y="0"/>
                  </a:lnTo>
                  <a:lnTo>
                    <a:pt x="0" y="568960"/>
                  </a:lnTo>
                  <a:lnTo>
                    <a:pt x="7147559" y="568960"/>
                  </a:lnTo>
                  <a:lnTo>
                    <a:pt x="714755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615689" y="4860290"/>
              <a:ext cx="7147559" cy="568960"/>
            </a:xfrm>
            <a:custGeom>
              <a:avLst/>
              <a:gdLst/>
              <a:ahLst/>
              <a:cxnLst/>
              <a:rect l="l" t="t" r="r" b="b"/>
              <a:pathLst>
                <a:path w="7147559" h="568960">
                  <a:moveTo>
                    <a:pt x="0" y="568960"/>
                  </a:moveTo>
                  <a:lnTo>
                    <a:pt x="7147559" y="568960"/>
                  </a:lnTo>
                  <a:lnTo>
                    <a:pt x="7147559" y="0"/>
                  </a:lnTo>
                  <a:lnTo>
                    <a:pt x="0" y="0"/>
                  </a:lnTo>
                  <a:lnTo>
                    <a:pt x="0" y="5689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38"/>
          <p:cNvGrpSpPr/>
          <p:nvPr/>
        </p:nvGrpSpPr>
        <p:grpSpPr>
          <a:xfrm>
            <a:off x="2359941" y="3591878"/>
            <a:ext cx="6431083" cy="1122045"/>
            <a:chOff x="3145789" y="4789170"/>
            <a:chExt cx="7617459" cy="1496060"/>
          </a:xfrm>
        </p:grpSpPr>
        <p:sp>
          <p:nvSpPr>
            <p:cNvPr id="39" name="object 39"/>
            <p:cNvSpPr/>
            <p:nvPr/>
          </p:nvSpPr>
          <p:spPr>
            <a:xfrm>
              <a:off x="3260089" y="4789170"/>
              <a:ext cx="711200" cy="713740"/>
            </a:xfrm>
            <a:custGeom>
              <a:avLst/>
              <a:gdLst/>
              <a:ahLst/>
              <a:cxnLst/>
              <a:rect l="l" t="t" r="r" b="b"/>
              <a:pathLst>
                <a:path w="711200" h="713739">
                  <a:moveTo>
                    <a:pt x="355600" y="0"/>
                  </a:moveTo>
                  <a:lnTo>
                    <a:pt x="307357" y="3257"/>
                  </a:lnTo>
                  <a:lnTo>
                    <a:pt x="261084" y="12747"/>
                  </a:lnTo>
                  <a:lnTo>
                    <a:pt x="217205" y="28043"/>
                  </a:lnTo>
                  <a:lnTo>
                    <a:pt x="176144" y="48720"/>
                  </a:lnTo>
                  <a:lnTo>
                    <a:pt x="138324" y="74355"/>
                  </a:lnTo>
                  <a:lnTo>
                    <a:pt x="104171" y="104520"/>
                  </a:lnTo>
                  <a:lnTo>
                    <a:pt x="74109" y="138793"/>
                  </a:lnTo>
                  <a:lnTo>
                    <a:pt x="48561" y="176746"/>
                  </a:lnTo>
                  <a:lnTo>
                    <a:pt x="27951" y="217955"/>
                  </a:lnTo>
                  <a:lnTo>
                    <a:pt x="12705" y="261996"/>
                  </a:lnTo>
                  <a:lnTo>
                    <a:pt x="3247" y="308442"/>
                  </a:lnTo>
                  <a:lnTo>
                    <a:pt x="0" y="356869"/>
                  </a:lnTo>
                  <a:lnTo>
                    <a:pt x="3247" y="405297"/>
                  </a:lnTo>
                  <a:lnTo>
                    <a:pt x="12705" y="451743"/>
                  </a:lnTo>
                  <a:lnTo>
                    <a:pt x="27951" y="495784"/>
                  </a:lnTo>
                  <a:lnTo>
                    <a:pt x="48561" y="536993"/>
                  </a:lnTo>
                  <a:lnTo>
                    <a:pt x="74109" y="574946"/>
                  </a:lnTo>
                  <a:lnTo>
                    <a:pt x="104171" y="609218"/>
                  </a:lnTo>
                  <a:lnTo>
                    <a:pt x="138324" y="639384"/>
                  </a:lnTo>
                  <a:lnTo>
                    <a:pt x="176144" y="665019"/>
                  </a:lnTo>
                  <a:lnTo>
                    <a:pt x="217205" y="685696"/>
                  </a:lnTo>
                  <a:lnTo>
                    <a:pt x="261084" y="700992"/>
                  </a:lnTo>
                  <a:lnTo>
                    <a:pt x="307357" y="710482"/>
                  </a:lnTo>
                  <a:lnTo>
                    <a:pt x="355600" y="713739"/>
                  </a:lnTo>
                  <a:lnTo>
                    <a:pt x="403842" y="710482"/>
                  </a:lnTo>
                  <a:lnTo>
                    <a:pt x="450115" y="700992"/>
                  </a:lnTo>
                  <a:lnTo>
                    <a:pt x="493994" y="685696"/>
                  </a:lnTo>
                  <a:lnTo>
                    <a:pt x="535055" y="665019"/>
                  </a:lnTo>
                  <a:lnTo>
                    <a:pt x="572875" y="639384"/>
                  </a:lnTo>
                  <a:lnTo>
                    <a:pt x="607028" y="609218"/>
                  </a:lnTo>
                  <a:lnTo>
                    <a:pt x="637090" y="574946"/>
                  </a:lnTo>
                  <a:lnTo>
                    <a:pt x="662638" y="536993"/>
                  </a:lnTo>
                  <a:lnTo>
                    <a:pt x="683248" y="495784"/>
                  </a:lnTo>
                  <a:lnTo>
                    <a:pt x="698494" y="451743"/>
                  </a:lnTo>
                  <a:lnTo>
                    <a:pt x="707952" y="405297"/>
                  </a:lnTo>
                  <a:lnTo>
                    <a:pt x="711200" y="356869"/>
                  </a:lnTo>
                  <a:lnTo>
                    <a:pt x="707952" y="308442"/>
                  </a:lnTo>
                  <a:lnTo>
                    <a:pt x="698494" y="261996"/>
                  </a:lnTo>
                  <a:lnTo>
                    <a:pt x="683248" y="217955"/>
                  </a:lnTo>
                  <a:lnTo>
                    <a:pt x="662638" y="176746"/>
                  </a:lnTo>
                  <a:lnTo>
                    <a:pt x="637090" y="138793"/>
                  </a:lnTo>
                  <a:lnTo>
                    <a:pt x="607028" y="104520"/>
                  </a:lnTo>
                  <a:lnTo>
                    <a:pt x="572875" y="74355"/>
                  </a:lnTo>
                  <a:lnTo>
                    <a:pt x="535055" y="48720"/>
                  </a:lnTo>
                  <a:lnTo>
                    <a:pt x="493994" y="28043"/>
                  </a:lnTo>
                  <a:lnTo>
                    <a:pt x="450115" y="12747"/>
                  </a:lnTo>
                  <a:lnTo>
                    <a:pt x="403842" y="3257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260089" y="4789170"/>
              <a:ext cx="711200" cy="713740"/>
            </a:xfrm>
            <a:custGeom>
              <a:avLst/>
              <a:gdLst/>
              <a:ahLst/>
              <a:cxnLst/>
              <a:rect l="l" t="t" r="r" b="b"/>
              <a:pathLst>
                <a:path w="711200" h="713739">
                  <a:moveTo>
                    <a:pt x="0" y="356869"/>
                  </a:moveTo>
                  <a:lnTo>
                    <a:pt x="3247" y="308442"/>
                  </a:lnTo>
                  <a:lnTo>
                    <a:pt x="12705" y="261996"/>
                  </a:lnTo>
                  <a:lnTo>
                    <a:pt x="27951" y="217955"/>
                  </a:lnTo>
                  <a:lnTo>
                    <a:pt x="48561" y="176746"/>
                  </a:lnTo>
                  <a:lnTo>
                    <a:pt x="74109" y="138793"/>
                  </a:lnTo>
                  <a:lnTo>
                    <a:pt x="104171" y="104520"/>
                  </a:lnTo>
                  <a:lnTo>
                    <a:pt x="138324" y="74355"/>
                  </a:lnTo>
                  <a:lnTo>
                    <a:pt x="176144" y="48720"/>
                  </a:lnTo>
                  <a:lnTo>
                    <a:pt x="217205" y="28043"/>
                  </a:lnTo>
                  <a:lnTo>
                    <a:pt x="261084" y="12747"/>
                  </a:lnTo>
                  <a:lnTo>
                    <a:pt x="307357" y="3257"/>
                  </a:lnTo>
                  <a:lnTo>
                    <a:pt x="355600" y="0"/>
                  </a:lnTo>
                  <a:lnTo>
                    <a:pt x="403842" y="3257"/>
                  </a:lnTo>
                  <a:lnTo>
                    <a:pt x="450115" y="12747"/>
                  </a:lnTo>
                  <a:lnTo>
                    <a:pt x="493994" y="28043"/>
                  </a:lnTo>
                  <a:lnTo>
                    <a:pt x="535055" y="48720"/>
                  </a:lnTo>
                  <a:lnTo>
                    <a:pt x="572875" y="74355"/>
                  </a:lnTo>
                  <a:lnTo>
                    <a:pt x="607028" y="104520"/>
                  </a:lnTo>
                  <a:lnTo>
                    <a:pt x="637090" y="138793"/>
                  </a:lnTo>
                  <a:lnTo>
                    <a:pt x="662638" y="176746"/>
                  </a:lnTo>
                  <a:lnTo>
                    <a:pt x="683248" y="217955"/>
                  </a:lnTo>
                  <a:lnTo>
                    <a:pt x="698494" y="261996"/>
                  </a:lnTo>
                  <a:lnTo>
                    <a:pt x="707952" y="308442"/>
                  </a:lnTo>
                  <a:lnTo>
                    <a:pt x="711200" y="356869"/>
                  </a:lnTo>
                  <a:lnTo>
                    <a:pt x="707952" y="405297"/>
                  </a:lnTo>
                  <a:lnTo>
                    <a:pt x="698494" y="451743"/>
                  </a:lnTo>
                  <a:lnTo>
                    <a:pt x="683248" y="495784"/>
                  </a:lnTo>
                  <a:lnTo>
                    <a:pt x="662638" y="536993"/>
                  </a:lnTo>
                  <a:lnTo>
                    <a:pt x="637090" y="574946"/>
                  </a:lnTo>
                  <a:lnTo>
                    <a:pt x="607028" y="609218"/>
                  </a:lnTo>
                  <a:lnTo>
                    <a:pt x="572875" y="639384"/>
                  </a:lnTo>
                  <a:lnTo>
                    <a:pt x="535055" y="665019"/>
                  </a:lnTo>
                  <a:lnTo>
                    <a:pt x="493994" y="685696"/>
                  </a:lnTo>
                  <a:lnTo>
                    <a:pt x="450115" y="700992"/>
                  </a:lnTo>
                  <a:lnTo>
                    <a:pt x="403842" y="710482"/>
                  </a:lnTo>
                  <a:lnTo>
                    <a:pt x="355600" y="713739"/>
                  </a:lnTo>
                  <a:lnTo>
                    <a:pt x="307357" y="710482"/>
                  </a:lnTo>
                  <a:lnTo>
                    <a:pt x="261084" y="700992"/>
                  </a:lnTo>
                  <a:lnTo>
                    <a:pt x="217205" y="685696"/>
                  </a:lnTo>
                  <a:lnTo>
                    <a:pt x="176144" y="665019"/>
                  </a:lnTo>
                  <a:lnTo>
                    <a:pt x="138324" y="639384"/>
                  </a:lnTo>
                  <a:lnTo>
                    <a:pt x="104171" y="609218"/>
                  </a:lnTo>
                  <a:lnTo>
                    <a:pt x="74109" y="574946"/>
                  </a:lnTo>
                  <a:lnTo>
                    <a:pt x="48561" y="536993"/>
                  </a:lnTo>
                  <a:lnTo>
                    <a:pt x="27951" y="495784"/>
                  </a:lnTo>
                  <a:lnTo>
                    <a:pt x="12705" y="451743"/>
                  </a:lnTo>
                  <a:lnTo>
                    <a:pt x="3247" y="405297"/>
                  </a:lnTo>
                  <a:lnTo>
                    <a:pt x="0" y="356869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145789" y="5716270"/>
              <a:ext cx="7617459" cy="568960"/>
            </a:xfrm>
            <a:custGeom>
              <a:avLst/>
              <a:gdLst/>
              <a:ahLst/>
              <a:cxnLst/>
              <a:rect l="l" t="t" r="r" b="b"/>
              <a:pathLst>
                <a:path w="7617459" h="568960">
                  <a:moveTo>
                    <a:pt x="0" y="568959"/>
                  </a:moveTo>
                  <a:lnTo>
                    <a:pt x="7617459" y="568959"/>
                  </a:lnTo>
                  <a:lnTo>
                    <a:pt x="7617459" y="0"/>
                  </a:lnTo>
                  <a:lnTo>
                    <a:pt x="0" y="0"/>
                  </a:lnTo>
                  <a:lnTo>
                    <a:pt x="0" y="56895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10"/>
          <p:cNvSpPr/>
          <p:nvPr/>
        </p:nvSpPr>
        <p:spPr>
          <a:xfrm>
            <a:off x="1089941" y="133350"/>
            <a:ext cx="6850380" cy="979446"/>
          </a:xfrm>
          <a:custGeom>
            <a:avLst/>
            <a:gdLst/>
            <a:ahLst/>
            <a:cxnLst/>
            <a:rect l="l" t="t" r="r" b="b"/>
            <a:pathLst>
              <a:path w="9133840" h="1163320">
                <a:moveTo>
                  <a:pt x="0" y="0"/>
                </a:moveTo>
                <a:lnTo>
                  <a:pt x="9133840" y="0"/>
                </a:lnTo>
                <a:lnTo>
                  <a:pt x="9133840" y="755904"/>
                </a:lnTo>
                <a:lnTo>
                  <a:pt x="4712335" y="755904"/>
                </a:lnTo>
                <a:lnTo>
                  <a:pt x="4712335" y="872490"/>
                </a:lnTo>
                <a:lnTo>
                  <a:pt x="4857750" y="872490"/>
                </a:lnTo>
                <a:lnTo>
                  <a:pt x="4566920" y="1163320"/>
                </a:lnTo>
                <a:lnTo>
                  <a:pt x="4276090" y="872490"/>
                </a:lnTo>
                <a:lnTo>
                  <a:pt x="4421505" y="872490"/>
                </a:lnTo>
                <a:lnTo>
                  <a:pt x="4421505" y="755904"/>
                </a:lnTo>
                <a:lnTo>
                  <a:pt x="0" y="755904"/>
                </a:lnTo>
                <a:lnTo>
                  <a:pt x="0" y="0"/>
                </a:lnTo>
                <a:close/>
              </a:path>
            </a:pathLst>
          </a:custGeom>
          <a:ln w="27940">
            <a:solidFill>
              <a:srgbClr val="2E549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Прямоугольник 48"/>
          <p:cNvSpPr/>
          <p:nvPr/>
        </p:nvSpPr>
        <p:spPr>
          <a:xfrm>
            <a:off x="1179121" y="253741"/>
            <a:ext cx="6672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НОРМАТИВНО – МЕТОДИЧЕСКОЕ ОБЕСПЕЧЕНИЕ</a:t>
            </a:r>
            <a:endParaRPr lang="ru-RU" sz="18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grpSp>
        <p:nvGrpSpPr>
          <p:cNvPr id="50" name="object 79"/>
          <p:cNvGrpSpPr/>
          <p:nvPr/>
        </p:nvGrpSpPr>
        <p:grpSpPr>
          <a:xfrm>
            <a:off x="137159" y="45261"/>
            <a:ext cx="716280" cy="678180"/>
            <a:chOff x="279400" y="1214119"/>
            <a:chExt cx="955040" cy="904240"/>
          </a:xfrm>
        </p:grpSpPr>
        <p:sp>
          <p:nvSpPr>
            <p:cNvPr id="51" name="object 80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471170" y="0"/>
                  </a:moveTo>
                  <a:lnTo>
                    <a:pt x="422995" y="2300"/>
                  </a:lnTo>
                  <a:lnTo>
                    <a:pt x="376211" y="9053"/>
                  </a:lnTo>
                  <a:lnTo>
                    <a:pt x="331057" y="20035"/>
                  </a:lnTo>
                  <a:lnTo>
                    <a:pt x="287768" y="35022"/>
                  </a:lnTo>
                  <a:lnTo>
                    <a:pt x="246581" y="53789"/>
                  </a:lnTo>
                  <a:lnTo>
                    <a:pt x="207733" y="76114"/>
                  </a:lnTo>
                  <a:lnTo>
                    <a:pt x="171460" y="101772"/>
                  </a:lnTo>
                  <a:lnTo>
                    <a:pt x="138001" y="130540"/>
                  </a:lnTo>
                  <a:lnTo>
                    <a:pt x="107591" y="162193"/>
                  </a:lnTo>
                  <a:lnTo>
                    <a:pt x="80467" y="196508"/>
                  </a:lnTo>
                  <a:lnTo>
                    <a:pt x="56867" y="233262"/>
                  </a:lnTo>
                  <a:lnTo>
                    <a:pt x="37026" y="272230"/>
                  </a:lnTo>
                  <a:lnTo>
                    <a:pt x="21182" y="313188"/>
                  </a:lnTo>
                  <a:lnTo>
                    <a:pt x="9572" y="355914"/>
                  </a:lnTo>
                  <a:lnTo>
                    <a:pt x="2432" y="400182"/>
                  </a:lnTo>
                  <a:lnTo>
                    <a:pt x="0" y="445769"/>
                  </a:lnTo>
                  <a:lnTo>
                    <a:pt x="2432" y="491357"/>
                  </a:lnTo>
                  <a:lnTo>
                    <a:pt x="9572" y="535625"/>
                  </a:lnTo>
                  <a:lnTo>
                    <a:pt x="21182" y="578351"/>
                  </a:lnTo>
                  <a:lnTo>
                    <a:pt x="37026" y="619309"/>
                  </a:lnTo>
                  <a:lnTo>
                    <a:pt x="56867" y="658277"/>
                  </a:lnTo>
                  <a:lnTo>
                    <a:pt x="80467" y="695031"/>
                  </a:lnTo>
                  <a:lnTo>
                    <a:pt x="107591" y="729346"/>
                  </a:lnTo>
                  <a:lnTo>
                    <a:pt x="138001" y="760999"/>
                  </a:lnTo>
                  <a:lnTo>
                    <a:pt x="171460" y="789767"/>
                  </a:lnTo>
                  <a:lnTo>
                    <a:pt x="207733" y="815425"/>
                  </a:lnTo>
                  <a:lnTo>
                    <a:pt x="246581" y="837750"/>
                  </a:lnTo>
                  <a:lnTo>
                    <a:pt x="287768" y="856517"/>
                  </a:lnTo>
                  <a:lnTo>
                    <a:pt x="331057" y="871504"/>
                  </a:lnTo>
                  <a:lnTo>
                    <a:pt x="376211" y="882486"/>
                  </a:lnTo>
                  <a:lnTo>
                    <a:pt x="422995" y="889239"/>
                  </a:lnTo>
                  <a:lnTo>
                    <a:pt x="471170" y="891539"/>
                  </a:lnTo>
                  <a:lnTo>
                    <a:pt x="519344" y="889239"/>
                  </a:lnTo>
                  <a:lnTo>
                    <a:pt x="566128" y="882486"/>
                  </a:lnTo>
                  <a:lnTo>
                    <a:pt x="611282" y="871504"/>
                  </a:lnTo>
                  <a:lnTo>
                    <a:pt x="654571" y="856517"/>
                  </a:lnTo>
                  <a:lnTo>
                    <a:pt x="695758" y="837750"/>
                  </a:lnTo>
                  <a:lnTo>
                    <a:pt x="734606" y="815425"/>
                  </a:lnTo>
                  <a:lnTo>
                    <a:pt x="770879" y="789767"/>
                  </a:lnTo>
                  <a:lnTo>
                    <a:pt x="804338" y="760999"/>
                  </a:lnTo>
                  <a:lnTo>
                    <a:pt x="834748" y="729346"/>
                  </a:lnTo>
                  <a:lnTo>
                    <a:pt x="861872" y="695031"/>
                  </a:lnTo>
                  <a:lnTo>
                    <a:pt x="885472" y="658277"/>
                  </a:lnTo>
                  <a:lnTo>
                    <a:pt x="905313" y="619309"/>
                  </a:lnTo>
                  <a:lnTo>
                    <a:pt x="921157" y="578351"/>
                  </a:lnTo>
                  <a:lnTo>
                    <a:pt x="932767" y="535625"/>
                  </a:lnTo>
                  <a:lnTo>
                    <a:pt x="939907" y="491357"/>
                  </a:lnTo>
                  <a:lnTo>
                    <a:pt x="942340" y="445769"/>
                  </a:lnTo>
                  <a:lnTo>
                    <a:pt x="939907" y="400182"/>
                  </a:lnTo>
                  <a:lnTo>
                    <a:pt x="932767" y="355914"/>
                  </a:lnTo>
                  <a:lnTo>
                    <a:pt x="921157" y="313188"/>
                  </a:lnTo>
                  <a:lnTo>
                    <a:pt x="905313" y="272230"/>
                  </a:lnTo>
                  <a:lnTo>
                    <a:pt x="885472" y="233262"/>
                  </a:lnTo>
                  <a:lnTo>
                    <a:pt x="861872" y="196508"/>
                  </a:lnTo>
                  <a:lnTo>
                    <a:pt x="834748" y="162193"/>
                  </a:lnTo>
                  <a:lnTo>
                    <a:pt x="804338" y="130540"/>
                  </a:lnTo>
                  <a:lnTo>
                    <a:pt x="770879" y="101772"/>
                  </a:lnTo>
                  <a:lnTo>
                    <a:pt x="734606" y="76114"/>
                  </a:lnTo>
                  <a:lnTo>
                    <a:pt x="695758" y="53789"/>
                  </a:lnTo>
                  <a:lnTo>
                    <a:pt x="654571" y="35022"/>
                  </a:lnTo>
                  <a:lnTo>
                    <a:pt x="611282" y="20035"/>
                  </a:lnTo>
                  <a:lnTo>
                    <a:pt x="566128" y="9053"/>
                  </a:lnTo>
                  <a:lnTo>
                    <a:pt x="519344" y="2300"/>
                  </a:lnTo>
                  <a:lnTo>
                    <a:pt x="4711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81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0" y="445769"/>
                  </a:moveTo>
                  <a:lnTo>
                    <a:pt x="2432" y="400182"/>
                  </a:lnTo>
                  <a:lnTo>
                    <a:pt x="9572" y="355914"/>
                  </a:lnTo>
                  <a:lnTo>
                    <a:pt x="21182" y="313188"/>
                  </a:lnTo>
                  <a:lnTo>
                    <a:pt x="37026" y="272230"/>
                  </a:lnTo>
                  <a:lnTo>
                    <a:pt x="56867" y="233262"/>
                  </a:lnTo>
                  <a:lnTo>
                    <a:pt x="80467" y="196508"/>
                  </a:lnTo>
                  <a:lnTo>
                    <a:pt x="107591" y="162193"/>
                  </a:lnTo>
                  <a:lnTo>
                    <a:pt x="138001" y="130540"/>
                  </a:lnTo>
                  <a:lnTo>
                    <a:pt x="171460" y="101772"/>
                  </a:lnTo>
                  <a:lnTo>
                    <a:pt x="207733" y="76114"/>
                  </a:lnTo>
                  <a:lnTo>
                    <a:pt x="246581" y="53789"/>
                  </a:lnTo>
                  <a:lnTo>
                    <a:pt x="287768" y="35022"/>
                  </a:lnTo>
                  <a:lnTo>
                    <a:pt x="331057" y="20035"/>
                  </a:lnTo>
                  <a:lnTo>
                    <a:pt x="376211" y="9053"/>
                  </a:lnTo>
                  <a:lnTo>
                    <a:pt x="422995" y="2300"/>
                  </a:lnTo>
                  <a:lnTo>
                    <a:pt x="471170" y="0"/>
                  </a:lnTo>
                  <a:lnTo>
                    <a:pt x="519344" y="2300"/>
                  </a:lnTo>
                  <a:lnTo>
                    <a:pt x="566128" y="9053"/>
                  </a:lnTo>
                  <a:lnTo>
                    <a:pt x="611282" y="20035"/>
                  </a:lnTo>
                  <a:lnTo>
                    <a:pt x="654571" y="35022"/>
                  </a:lnTo>
                  <a:lnTo>
                    <a:pt x="695758" y="53789"/>
                  </a:lnTo>
                  <a:lnTo>
                    <a:pt x="734606" y="76114"/>
                  </a:lnTo>
                  <a:lnTo>
                    <a:pt x="770879" y="101772"/>
                  </a:lnTo>
                  <a:lnTo>
                    <a:pt x="804338" y="130540"/>
                  </a:lnTo>
                  <a:lnTo>
                    <a:pt x="834748" y="162193"/>
                  </a:lnTo>
                  <a:lnTo>
                    <a:pt x="861872" y="196508"/>
                  </a:lnTo>
                  <a:lnTo>
                    <a:pt x="885472" y="233262"/>
                  </a:lnTo>
                  <a:lnTo>
                    <a:pt x="905313" y="272230"/>
                  </a:lnTo>
                  <a:lnTo>
                    <a:pt x="921157" y="313188"/>
                  </a:lnTo>
                  <a:lnTo>
                    <a:pt x="932767" y="355914"/>
                  </a:lnTo>
                  <a:lnTo>
                    <a:pt x="939907" y="400182"/>
                  </a:lnTo>
                  <a:lnTo>
                    <a:pt x="942340" y="445769"/>
                  </a:lnTo>
                  <a:lnTo>
                    <a:pt x="939907" y="491357"/>
                  </a:lnTo>
                  <a:lnTo>
                    <a:pt x="932767" y="535625"/>
                  </a:lnTo>
                  <a:lnTo>
                    <a:pt x="921157" y="578351"/>
                  </a:lnTo>
                  <a:lnTo>
                    <a:pt x="905313" y="619309"/>
                  </a:lnTo>
                  <a:lnTo>
                    <a:pt x="885472" y="658277"/>
                  </a:lnTo>
                  <a:lnTo>
                    <a:pt x="861872" y="695031"/>
                  </a:lnTo>
                  <a:lnTo>
                    <a:pt x="834748" y="729346"/>
                  </a:lnTo>
                  <a:lnTo>
                    <a:pt x="804338" y="760999"/>
                  </a:lnTo>
                  <a:lnTo>
                    <a:pt x="770879" y="789767"/>
                  </a:lnTo>
                  <a:lnTo>
                    <a:pt x="734606" y="815425"/>
                  </a:lnTo>
                  <a:lnTo>
                    <a:pt x="695758" y="837750"/>
                  </a:lnTo>
                  <a:lnTo>
                    <a:pt x="654571" y="856517"/>
                  </a:lnTo>
                  <a:lnTo>
                    <a:pt x="611282" y="871504"/>
                  </a:lnTo>
                  <a:lnTo>
                    <a:pt x="566128" y="882486"/>
                  </a:lnTo>
                  <a:lnTo>
                    <a:pt x="519344" y="889239"/>
                  </a:lnTo>
                  <a:lnTo>
                    <a:pt x="471170" y="891539"/>
                  </a:lnTo>
                  <a:lnTo>
                    <a:pt x="422995" y="889239"/>
                  </a:lnTo>
                  <a:lnTo>
                    <a:pt x="376211" y="882486"/>
                  </a:lnTo>
                  <a:lnTo>
                    <a:pt x="331057" y="871504"/>
                  </a:lnTo>
                  <a:lnTo>
                    <a:pt x="287768" y="856517"/>
                  </a:lnTo>
                  <a:lnTo>
                    <a:pt x="246581" y="837750"/>
                  </a:lnTo>
                  <a:lnTo>
                    <a:pt x="207733" y="815425"/>
                  </a:lnTo>
                  <a:lnTo>
                    <a:pt x="171460" y="789767"/>
                  </a:lnTo>
                  <a:lnTo>
                    <a:pt x="138001" y="760999"/>
                  </a:lnTo>
                  <a:lnTo>
                    <a:pt x="107591" y="729346"/>
                  </a:lnTo>
                  <a:lnTo>
                    <a:pt x="80467" y="695031"/>
                  </a:lnTo>
                  <a:lnTo>
                    <a:pt x="56867" y="658277"/>
                  </a:lnTo>
                  <a:lnTo>
                    <a:pt x="37026" y="619309"/>
                  </a:lnTo>
                  <a:lnTo>
                    <a:pt x="21182" y="578351"/>
                  </a:lnTo>
                  <a:lnTo>
                    <a:pt x="9572" y="535625"/>
                  </a:lnTo>
                  <a:lnTo>
                    <a:pt x="2432" y="491357"/>
                  </a:lnTo>
                  <a:lnTo>
                    <a:pt x="0" y="44576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8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9569" y="1309369"/>
              <a:ext cx="774699" cy="7162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4" name="object 83"/>
            <p:cNvSpPr/>
            <p:nvPr/>
          </p:nvSpPr>
          <p:spPr>
            <a:xfrm>
              <a:off x="369569" y="1309369"/>
              <a:ext cx="774700" cy="716280"/>
            </a:xfrm>
            <a:custGeom>
              <a:avLst/>
              <a:gdLst/>
              <a:ahLst/>
              <a:cxnLst/>
              <a:rect l="l" t="t" r="r" b="b"/>
              <a:pathLst>
                <a:path w="774700" h="716280">
                  <a:moveTo>
                    <a:pt x="0" y="358139"/>
                  </a:moveTo>
                  <a:lnTo>
                    <a:pt x="3017" y="313226"/>
                  </a:lnTo>
                  <a:lnTo>
                    <a:pt x="11829" y="269975"/>
                  </a:lnTo>
                  <a:lnTo>
                    <a:pt x="26072" y="228721"/>
                  </a:lnTo>
                  <a:lnTo>
                    <a:pt x="45383" y="189801"/>
                  </a:lnTo>
                  <a:lnTo>
                    <a:pt x="69399" y="153551"/>
                  </a:lnTo>
                  <a:lnTo>
                    <a:pt x="97756" y="120307"/>
                  </a:lnTo>
                  <a:lnTo>
                    <a:pt x="130093" y="90405"/>
                  </a:lnTo>
                  <a:lnTo>
                    <a:pt x="166046" y="64182"/>
                  </a:lnTo>
                  <a:lnTo>
                    <a:pt x="205253" y="41972"/>
                  </a:lnTo>
                  <a:lnTo>
                    <a:pt x="247349" y="24113"/>
                  </a:lnTo>
                  <a:lnTo>
                    <a:pt x="291973" y="10941"/>
                  </a:lnTo>
                  <a:lnTo>
                    <a:pt x="338760" y="2791"/>
                  </a:lnTo>
                  <a:lnTo>
                    <a:pt x="387350" y="0"/>
                  </a:lnTo>
                  <a:lnTo>
                    <a:pt x="435939" y="2791"/>
                  </a:lnTo>
                  <a:lnTo>
                    <a:pt x="482727" y="10941"/>
                  </a:lnTo>
                  <a:lnTo>
                    <a:pt x="527350" y="24113"/>
                  </a:lnTo>
                  <a:lnTo>
                    <a:pt x="569446" y="41972"/>
                  </a:lnTo>
                  <a:lnTo>
                    <a:pt x="608653" y="64182"/>
                  </a:lnTo>
                  <a:lnTo>
                    <a:pt x="644606" y="90405"/>
                  </a:lnTo>
                  <a:lnTo>
                    <a:pt x="676943" y="120307"/>
                  </a:lnTo>
                  <a:lnTo>
                    <a:pt x="705300" y="153551"/>
                  </a:lnTo>
                  <a:lnTo>
                    <a:pt x="729316" y="189801"/>
                  </a:lnTo>
                  <a:lnTo>
                    <a:pt x="748627" y="228721"/>
                  </a:lnTo>
                  <a:lnTo>
                    <a:pt x="762870" y="269975"/>
                  </a:lnTo>
                  <a:lnTo>
                    <a:pt x="771682" y="313226"/>
                  </a:lnTo>
                  <a:lnTo>
                    <a:pt x="774699" y="358139"/>
                  </a:lnTo>
                  <a:lnTo>
                    <a:pt x="771682" y="403053"/>
                  </a:lnTo>
                  <a:lnTo>
                    <a:pt x="762870" y="446304"/>
                  </a:lnTo>
                  <a:lnTo>
                    <a:pt x="748627" y="487558"/>
                  </a:lnTo>
                  <a:lnTo>
                    <a:pt x="729316" y="526478"/>
                  </a:lnTo>
                  <a:lnTo>
                    <a:pt x="705300" y="562728"/>
                  </a:lnTo>
                  <a:lnTo>
                    <a:pt x="676943" y="595972"/>
                  </a:lnTo>
                  <a:lnTo>
                    <a:pt x="644606" y="625874"/>
                  </a:lnTo>
                  <a:lnTo>
                    <a:pt x="608653" y="652097"/>
                  </a:lnTo>
                  <a:lnTo>
                    <a:pt x="569446" y="674307"/>
                  </a:lnTo>
                  <a:lnTo>
                    <a:pt x="527350" y="692166"/>
                  </a:lnTo>
                  <a:lnTo>
                    <a:pt x="482727" y="705338"/>
                  </a:lnTo>
                  <a:lnTo>
                    <a:pt x="435939" y="713488"/>
                  </a:lnTo>
                  <a:lnTo>
                    <a:pt x="387350" y="716279"/>
                  </a:lnTo>
                  <a:lnTo>
                    <a:pt x="338760" y="713488"/>
                  </a:lnTo>
                  <a:lnTo>
                    <a:pt x="291973" y="705338"/>
                  </a:lnTo>
                  <a:lnTo>
                    <a:pt x="247349" y="692166"/>
                  </a:lnTo>
                  <a:lnTo>
                    <a:pt x="205253" y="674307"/>
                  </a:lnTo>
                  <a:lnTo>
                    <a:pt x="166046" y="652097"/>
                  </a:lnTo>
                  <a:lnTo>
                    <a:pt x="130093" y="625874"/>
                  </a:lnTo>
                  <a:lnTo>
                    <a:pt x="97756" y="595972"/>
                  </a:lnTo>
                  <a:lnTo>
                    <a:pt x="69399" y="562728"/>
                  </a:lnTo>
                  <a:lnTo>
                    <a:pt x="45383" y="526478"/>
                  </a:lnTo>
                  <a:lnTo>
                    <a:pt x="26072" y="487558"/>
                  </a:lnTo>
                  <a:lnTo>
                    <a:pt x="11829" y="446304"/>
                  </a:lnTo>
                  <a:lnTo>
                    <a:pt x="3017" y="403053"/>
                  </a:lnTo>
                  <a:lnTo>
                    <a:pt x="0" y="358139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3198867" y="2456334"/>
            <a:ext cx="52838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приказы об утверждении должностных инструкций 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352800" y="3102129"/>
            <a:ext cx="5375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договоры, соглашения с учреждениями, </a:t>
            </a:r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партнёрами </a:t>
            </a:r>
            <a:endParaRPr lang="ru-RU" sz="1400" b="1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3198867" y="3743162"/>
            <a:ext cx="44967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методические рекомендации, </a:t>
            </a:r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разработки </a:t>
            </a:r>
            <a:endParaRPr lang="ru-RU" sz="1400" b="1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026" name="Picture 2" descr="древние книги, древние книги, книги, книга png | PNGW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35" b="96304" l="1957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0" y="1702282"/>
            <a:ext cx="2348656" cy="2348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68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1" y="819150"/>
            <a:ext cx="1393031" cy="0"/>
          </a:xfrm>
          <a:custGeom>
            <a:avLst/>
            <a:gdLst/>
            <a:ahLst/>
            <a:cxnLst/>
            <a:rect l="l" t="t" r="r" b="b"/>
            <a:pathLst>
              <a:path w="1857375">
                <a:moveTo>
                  <a:pt x="0" y="0"/>
                </a:moveTo>
                <a:lnTo>
                  <a:pt x="1857375" y="0"/>
                </a:lnTo>
              </a:path>
            </a:pathLst>
          </a:custGeom>
          <a:ln w="762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42233" y="77430"/>
            <a:ext cx="8207693" cy="7021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2700" b="1" spc="-19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lang="ru-RU" sz="1800" b="1" spc="-19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rial"/>
              </a:rPr>
              <a:t>ТРЕБОВАНИЯ К УСЛОВИЯМ РАБОТЫ С ОБУЧАЮЩИМИСЯ С ОСОБЫМИ ОБРАЗОВАТЕЛЬНЫМИ ПОТРЕБНОСТЯМИ</a:t>
            </a:r>
            <a:endParaRPr sz="18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9697" y="976313"/>
            <a:ext cx="7373303" cy="384721"/>
          </a:xfrm>
          <a:prstGeom prst="rect">
            <a:avLst/>
          </a:prstGeom>
          <a:ln w="27940">
            <a:solidFill>
              <a:schemeClr val="accent1">
                <a:lumMod val="75000"/>
              </a:schemeClr>
            </a:solidFill>
          </a:ln>
        </p:spPr>
        <p:txBody>
          <a:bodyPr vert="horz" wrap="square" lIns="0" tIns="167640" rIns="0" bIns="0" rtlCol="0">
            <a:spAutoFit/>
          </a:bodyPr>
          <a:lstStyle/>
          <a:p>
            <a:pPr marL="50483">
              <a:spcBef>
                <a:spcPts val="1320"/>
              </a:spcBef>
            </a:pPr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описать контингент обучающихся в ОО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04800" y="934235"/>
            <a:ext cx="603885" cy="603885"/>
            <a:chOff x="584200" y="1282700"/>
            <a:chExt cx="805180" cy="8051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223" y="1312069"/>
              <a:ext cx="756619" cy="74644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3250" y="1301750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80">
                  <a:moveTo>
                    <a:pt x="0" y="383539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80" y="383539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79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39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404938" y="1677353"/>
            <a:ext cx="7358062" cy="359233"/>
          </a:xfrm>
          <a:prstGeom prst="rect">
            <a:avLst/>
          </a:prstGeom>
          <a:ln w="27940">
            <a:solidFill>
              <a:srgbClr val="2E5496"/>
            </a:solidFill>
          </a:ln>
        </p:spPr>
        <p:txBody>
          <a:bodyPr vert="horz" wrap="square" lIns="0" tIns="142399" rIns="0" bIns="0" rtlCol="0">
            <a:spAutoFit/>
          </a:bodyPr>
          <a:lstStyle/>
          <a:p>
            <a:pPr marL="68580">
              <a:spcBef>
                <a:spcPts val="1121"/>
              </a:spcBef>
            </a:pPr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описать условия для каждой из указанных категорий обучающихся</a:t>
            </a:r>
            <a:r>
              <a:rPr lang="ru-RU" sz="1400" spc="-11" dirty="0" smtClean="0">
                <a:solidFill>
                  <a:srgbClr val="1B3181"/>
                </a:solidFill>
                <a:latin typeface="Microsoft Sans Serif"/>
                <a:cs typeface="Microsoft Sans Serif"/>
              </a:rPr>
              <a:t> </a:t>
            </a:r>
            <a:endParaRPr lang="ru-RU" sz="1400" spc="-11" dirty="0">
              <a:solidFill>
                <a:srgbClr val="1B3181"/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7343" y="1611628"/>
            <a:ext cx="603885" cy="603885"/>
            <a:chOff x="546100" y="2148839"/>
            <a:chExt cx="805180" cy="80518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150" y="2167889"/>
              <a:ext cx="767080" cy="7670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5150" y="2167889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80">
                  <a:moveTo>
                    <a:pt x="0" y="383539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80" y="383539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80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39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404938" y="2356146"/>
            <a:ext cx="7394258" cy="444204"/>
          </a:xfrm>
          <a:prstGeom prst="rect">
            <a:avLst/>
          </a:prstGeom>
          <a:ln w="27940">
            <a:solidFill>
              <a:srgbClr val="003399"/>
            </a:solidFill>
          </a:ln>
        </p:spPr>
        <p:txBody>
          <a:bodyPr vert="horz" wrap="square" lIns="0" tIns="159068" rIns="0" bIns="0" rtlCol="0">
            <a:spAutoFit/>
          </a:bodyPr>
          <a:lstStyle/>
          <a:p>
            <a:pPr marL="67151">
              <a:lnSpc>
                <a:spcPts val="1590"/>
              </a:lnSpc>
              <a:spcBef>
                <a:spcPts val="1253"/>
              </a:spcBef>
            </a:pPr>
            <a:endParaRPr sz="1400" dirty="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11480" y="2346959"/>
            <a:ext cx="603885" cy="603885"/>
            <a:chOff x="548640" y="3129279"/>
            <a:chExt cx="805180" cy="80518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7690" y="3148329"/>
              <a:ext cx="767079" cy="7670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7690" y="3148329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79">
                  <a:moveTo>
                    <a:pt x="0" y="383540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79" y="383540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80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40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433512" y="3102467"/>
            <a:ext cx="7337107" cy="459883"/>
          </a:xfrm>
          <a:prstGeom prst="rect">
            <a:avLst/>
          </a:prstGeom>
          <a:ln w="27940">
            <a:solidFill>
              <a:srgbClr val="003399"/>
            </a:solidFill>
          </a:ln>
        </p:spPr>
        <p:txBody>
          <a:bodyPr vert="horz" wrap="square" lIns="0" tIns="476" rIns="0" bIns="0" rtlCol="0">
            <a:spAutoFit/>
          </a:bodyPr>
          <a:lstStyle/>
          <a:p>
            <a:pPr>
              <a:spcBef>
                <a:spcPts val="4"/>
              </a:spcBef>
            </a:pPr>
            <a:endParaRPr sz="1700" dirty="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4159" y="3826668"/>
            <a:ext cx="603885" cy="603885"/>
            <a:chOff x="584200" y="4269740"/>
            <a:chExt cx="805180" cy="80518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1623" y="4311351"/>
              <a:ext cx="734926" cy="72195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03250" y="4288790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79">
                  <a:moveTo>
                    <a:pt x="0" y="383540"/>
                  </a:moveTo>
                  <a:lnTo>
                    <a:pt x="2988" y="335427"/>
                  </a:lnTo>
                  <a:lnTo>
                    <a:pt x="11713" y="289098"/>
                  </a:lnTo>
                  <a:lnTo>
                    <a:pt x="25816" y="244912"/>
                  </a:lnTo>
                  <a:lnTo>
                    <a:pt x="44937" y="203230"/>
                  </a:lnTo>
                  <a:lnTo>
                    <a:pt x="68717" y="164409"/>
                  </a:lnTo>
                  <a:lnTo>
                    <a:pt x="96796" y="128810"/>
                  </a:lnTo>
                  <a:lnTo>
                    <a:pt x="128815" y="96792"/>
                  </a:lnTo>
                  <a:lnTo>
                    <a:pt x="164415" y="68714"/>
                  </a:lnTo>
                  <a:lnTo>
                    <a:pt x="203235" y="44935"/>
                  </a:lnTo>
                  <a:lnTo>
                    <a:pt x="244918" y="25815"/>
                  </a:lnTo>
                  <a:lnTo>
                    <a:pt x="289102" y="11712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2"/>
                  </a:lnTo>
                  <a:lnTo>
                    <a:pt x="522161" y="25815"/>
                  </a:lnTo>
                  <a:lnTo>
                    <a:pt x="563844" y="44935"/>
                  </a:lnTo>
                  <a:lnTo>
                    <a:pt x="602664" y="68714"/>
                  </a:lnTo>
                  <a:lnTo>
                    <a:pt x="638264" y="96792"/>
                  </a:lnTo>
                  <a:lnTo>
                    <a:pt x="670283" y="128810"/>
                  </a:lnTo>
                  <a:lnTo>
                    <a:pt x="698362" y="164409"/>
                  </a:lnTo>
                  <a:lnTo>
                    <a:pt x="722142" y="203230"/>
                  </a:lnTo>
                  <a:lnTo>
                    <a:pt x="741263" y="244912"/>
                  </a:lnTo>
                  <a:lnTo>
                    <a:pt x="755366" y="289098"/>
                  </a:lnTo>
                  <a:lnTo>
                    <a:pt x="764091" y="335427"/>
                  </a:lnTo>
                  <a:lnTo>
                    <a:pt x="767080" y="383540"/>
                  </a:lnTo>
                  <a:lnTo>
                    <a:pt x="764091" y="431652"/>
                  </a:lnTo>
                  <a:lnTo>
                    <a:pt x="755366" y="477981"/>
                  </a:lnTo>
                  <a:lnTo>
                    <a:pt x="741263" y="522167"/>
                  </a:lnTo>
                  <a:lnTo>
                    <a:pt x="722142" y="563849"/>
                  </a:lnTo>
                  <a:lnTo>
                    <a:pt x="698362" y="602670"/>
                  </a:lnTo>
                  <a:lnTo>
                    <a:pt x="670283" y="638269"/>
                  </a:lnTo>
                  <a:lnTo>
                    <a:pt x="638264" y="670287"/>
                  </a:lnTo>
                  <a:lnTo>
                    <a:pt x="602664" y="698365"/>
                  </a:lnTo>
                  <a:lnTo>
                    <a:pt x="563844" y="722144"/>
                  </a:lnTo>
                  <a:lnTo>
                    <a:pt x="522161" y="741264"/>
                  </a:lnTo>
                  <a:lnTo>
                    <a:pt x="477977" y="755367"/>
                  </a:lnTo>
                  <a:lnTo>
                    <a:pt x="431650" y="764091"/>
                  </a:lnTo>
                  <a:lnTo>
                    <a:pt x="383540" y="767080"/>
                  </a:lnTo>
                  <a:lnTo>
                    <a:pt x="335429" y="764091"/>
                  </a:lnTo>
                  <a:lnTo>
                    <a:pt x="289102" y="755367"/>
                  </a:lnTo>
                  <a:lnTo>
                    <a:pt x="244918" y="741264"/>
                  </a:lnTo>
                  <a:lnTo>
                    <a:pt x="203235" y="722144"/>
                  </a:lnTo>
                  <a:lnTo>
                    <a:pt x="164415" y="698365"/>
                  </a:lnTo>
                  <a:lnTo>
                    <a:pt x="128815" y="670287"/>
                  </a:lnTo>
                  <a:lnTo>
                    <a:pt x="96796" y="638269"/>
                  </a:lnTo>
                  <a:lnTo>
                    <a:pt x="68717" y="602670"/>
                  </a:lnTo>
                  <a:lnTo>
                    <a:pt x="44937" y="563849"/>
                  </a:lnTo>
                  <a:lnTo>
                    <a:pt x="25816" y="522167"/>
                  </a:lnTo>
                  <a:lnTo>
                    <a:pt x="11713" y="477981"/>
                  </a:lnTo>
                  <a:lnTo>
                    <a:pt x="2988" y="431652"/>
                  </a:lnTo>
                  <a:lnTo>
                    <a:pt x="0" y="383540"/>
                  </a:lnTo>
                  <a:close/>
                </a:path>
              </a:pathLst>
            </a:custGeom>
            <a:ln w="38100">
              <a:solidFill>
                <a:srgbClr val="1B318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433513" y="3932872"/>
            <a:ext cx="7329487" cy="391478"/>
          </a:xfrm>
          <a:prstGeom prst="rect">
            <a:avLst/>
          </a:prstGeom>
          <a:ln w="27940">
            <a:solidFill>
              <a:srgbClr val="003399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1500" dirty="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11480" y="3126795"/>
            <a:ext cx="603885" cy="603885"/>
            <a:chOff x="548640" y="5458459"/>
            <a:chExt cx="805180" cy="805180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7690" y="5477509"/>
              <a:ext cx="767079" cy="7670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67690" y="5477509"/>
              <a:ext cx="767080" cy="767080"/>
            </a:xfrm>
            <a:custGeom>
              <a:avLst/>
              <a:gdLst/>
              <a:ahLst/>
              <a:cxnLst/>
              <a:rect l="l" t="t" r="r" b="b"/>
              <a:pathLst>
                <a:path w="767080" h="767079">
                  <a:moveTo>
                    <a:pt x="0" y="383539"/>
                  </a:moveTo>
                  <a:lnTo>
                    <a:pt x="2988" y="335429"/>
                  </a:lnTo>
                  <a:lnTo>
                    <a:pt x="11713" y="289102"/>
                  </a:lnTo>
                  <a:lnTo>
                    <a:pt x="25816" y="244918"/>
                  </a:lnTo>
                  <a:lnTo>
                    <a:pt x="44937" y="203235"/>
                  </a:lnTo>
                  <a:lnTo>
                    <a:pt x="68717" y="164415"/>
                  </a:lnTo>
                  <a:lnTo>
                    <a:pt x="96796" y="128815"/>
                  </a:lnTo>
                  <a:lnTo>
                    <a:pt x="128815" y="96796"/>
                  </a:lnTo>
                  <a:lnTo>
                    <a:pt x="164415" y="68717"/>
                  </a:lnTo>
                  <a:lnTo>
                    <a:pt x="203235" y="44937"/>
                  </a:lnTo>
                  <a:lnTo>
                    <a:pt x="244918" y="25816"/>
                  </a:lnTo>
                  <a:lnTo>
                    <a:pt x="289102" y="11713"/>
                  </a:lnTo>
                  <a:lnTo>
                    <a:pt x="335429" y="2988"/>
                  </a:lnTo>
                  <a:lnTo>
                    <a:pt x="383540" y="0"/>
                  </a:lnTo>
                  <a:lnTo>
                    <a:pt x="431650" y="2988"/>
                  </a:lnTo>
                  <a:lnTo>
                    <a:pt x="477977" y="11713"/>
                  </a:lnTo>
                  <a:lnTo>
                    <a:pt x="522161" y="25816"/>
                  </a:lnTo>
                  <a:lnTo>
                    <a:pt x="563844" y="44937"/>
                  </a:lnTo>
                  <a:lnTo>
                    <a:pt x="602664" y="68717"/>
                  </a:lnTo>
                  <a:lnTo>
                    <a:pt x="638264" y="96796"/>
                  </a:lnTo>
                  <a:lnTo>
                    <a:pt x="670283" y="128815"/>
                  </a:lnTo>
                  <a:lnTo>
                    <a:pt x="698362" y="164415"/>
                  </a:lnTo>
                  <a:lnTo>
                    <a:pt x="722142" y="203235"/>
                  </a:lnTo>
                  <a:lnTo>
                    <a:pt x="741263" y="244918"/>
                  </a:lnTo>
                  <a:lnTo>
                    <a:pt x="755366" y="289102"/>
                  </a:lnTo>
                  <a:lnTo>
                    <a:pt x="764091" y="335429"/>
                  </a:lnTo>
                  <a:lnTo>
                    <a:pt x="767079" y="383539"/>
                  </a:lnTo>
                  <a:lnTo>
                    <a:pt x="764091" y="431650"/>
                  </a:lnTo>
                  <a:lnTo>
                    <a:pt x="755366" y="477977"/>
                  </a:lnTo>
                  <a:lnTo>
                    <a:pt x="741263" y="522161"/>
                  </a:lnTo>
                  <a:lnTo>
                    <a:pt x="722142" y="563844"/>
                  </a:lnTo>
                  <a:lnTo>
                    <a:pt x="698362" y="602664"/>
                  </a:lnTo>
                  <a:lnTo>
                    <a:pt x="670283" y="638264"/>
                  </a:lnTo>
                  <a:lnTo>
                    <a:pt x="638264" y="670283"/>
                  </a:lnTo>
                  <a:lnTo>
                    <a:pt x="602664" y="698362"/>
                  </a:lnTo>
                  <a:lnTo>
                    <a:pt x="563844" y="722142"/>
                  </a:lnTo>
                  <a:lnTo>
                    <a:pt x="522161" y="741263"/>
                  </a:lnTo>
                  <a:lnTo>
                    <a:pt x="477977" y="755366"/>
                  </a:lnTo>
                  <a:lnTo>
                    <a:pt x="431650" y="764091"/>
                  </a:lnTo>
                  <a:lnTo>
                    <a:pt x="383540" y="767079"/>
                  </a:lnTo>
                  <a:lnTo>
                    <a:pt x="335429" y="764091"/>
                  </a:lnTo>
                  <a:lnTo>
                    <a:pt x="289102" y="755366"/>
                  </a:lnTo>
                  <a:lnTo>
                    <a:pt x="244918" y="741263"/>
                  </a:lnTo>
                  <a:lnTo>
                    <a:pt x="203235" y="722142"/>
                  </a:lnTo>
                  <a:lnTo>
                    <a:pt x="164415" y="698362"/>
                  </a:lnTo>
                  <a:lnTo>
                    <a:pt x="128815" y="670283"/>
                  </a:lnTo>
                  <a:lnTo>
                    <a:pt x="96796" y="638264"/>
                  </a:lnTo>
                  <a:lnTo>
                    <a:pt x="68717" y="602664"/>
                  </a:lnTo>
                  <a:lnTo>
                    <a:pt x="44937" y="563844"/>
                  </a:lnTo>
                  <a:lnTo>
                    <a:pt x="25816" y="522161"/>
                  </a:lnTo>
                  <a:lnTo>
                    <a:pt x="11713" y="477977"/>
                  </a:lnTo>
                  <a:lnTo>
                    <a:pt x="2988" y="431650"/>
                  </a:lnTo>
                  <a:lnTo>
                    <a:pt x="0" y="383539"/>
                  </a:lnTo>
                  <a:close/>
                </a:path>
              </a:pathLst>
            </a:custGeom>
            <a:ln w="38100">
              <a:solidFill>
                <a:srgbClr val="001F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sldNum" sz="quarter" idx="4294967295"/>
          </p:nvPr>
        </p:nvSpPr>
        <p:spPr>
          <a:xfrm>
            <a:off x="6583680" y="4783455"/>
            <a:ext cx="21031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>
              <a:lnSpc>
                <a:spcPts val="1403"/>
              </a:lnSpc>
            </a:pPr>
            <a:fld id="{81D60167-4931-47E6-BA6A-407CBD079E47}" type="slidenum">
              <a:rPr spc="-4" dirty="0"/>
              <a:pPr marL="28575">
                <a:lnSpc>
                  <a:spcPts val="1403"/>
                </a:lnSpc>
              </a:pPr>
              <a:t>18</a:t>
            </a:fld>
            <a:endParaRPr spc="-4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416367" y="2492573"/>
            <a:ext cx="73371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121"/>
              </a:spcBef>
            </a:pPr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учитывать взаимосвязь с разделами РПВ</a:t>
            </a:r>
            <a:endParaRPr lang="ru-RU" sz="1400" b="1" spc="-11" dirty="0" smtClean="0">
              <a:solidFill>
                <a:srgbClr val="1B3181"/>
              </a:solidFill>
              <a:latin typeface="Georgia" panose="02040502050405020303" pitchFamily="18" charset="0"/>
              <a:cs typeface="Microsoft Sans Serif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23987" y="3102467"/>
            <a:ext cx="7329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отразить мероприятия по работе с обучающимися с особыми образовательными потребностями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433513" y="3992716"/>
            <a:ext cx="59578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1" dirty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дополнить раздел информацией из </a:t>
            </a:r>
            <a:r>
              <a:rPr lang="ru-RU" sz="1400" b="1" spc="-11" dirty="0" smtClean="0">
                <a:solidFill>
                  <a:srgbClr val="1B3181"/>
                </a:solidFill>
                <a:latin typeface="Georgia" panose="02040502050405020303" pitchFamily="18" charset="0"/>
                <a:cs typeface="Microsoft Sans Serif"/>
              </a:rPr>
              <a:t>ФРПВ</a:t>
            </a:r>
            <a:endParaRPr lang="ru-RU" sz="1400" b="1" spc="-11" dirty="0">
              <a:solidFill>
                <a:srgbClr val="1B3181"/>
              </a:solidFill>
              <a:latin typeface="Georgia" panose="02040502050405020303" pitchFamily="18" charset="0"/>
              <a:cs typeface="Microsoft Sans Serif"/>
            </a:endParaRPr>
          </a:p>
        </p:txBody>
      </p:sp>
      <p:grpSp>
        <p:nvGrpSpPr>
          <p:cNvPr id="29" name="object 79"/>
          <p:cNvGrpSpPr/>
          <p:nvPr/>
        </p:nvGrpSpPr>
        <p:grpSpPr>
          <a:xfrm>
            <a:off x="141921" y="32397"/>
            <a:ext cx="716280" cy="678180"/>
            <a:chOff x="279400" y="1214119"/>
            <a:chExt cx="955040" cy="904240"/>
          </a:xfrm>
        </p:grpSpPr>
        <p:sp>
          <p:nvSpPr>
            <p:cNvPr id="30" name="object 80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471170" y="0"/>
                  </a:moveTo>
                  <a:lnTo>
                    <a:pt x="422995" y="2300"/>
                  </a:lnTo>
                  <a:lnTo>
                    <a:pt x="376211" y="9053"/>
                  </a:lnTo>
                  <a:lnTo>
                    <a:pt x="331057" y="20035"/>
                  </a:lnTo>
                  <a:lnTo>
                    <a:pt x="287768" y="35022"/>
                  </a:lnTo>
                  <a:lnTo>
                    <a:pt x="246581" y="53789"/>
                  </a:lnTo>
                  <a:lnTo>
                    <a:pt x="207733" y="76114"/>
                  </a:lnTo>
                  <a:lnTo>
                    <a:pt x="171460" y="101772"/>
                  </a:lnTo>
                  <a:lnTo>
                    <a:pt x="138001" y="130540"/>
                  </a:lnTo>
                  <a:lnTo>
                    <a:pt x="107591" y="162193"/>
                  </a:lnTo>
                  <a:lnTo>
                    <a:pt x="80467" y="196508"/>
                  </a:lnTo>
                  <a:lnTo>
                    <a:pt x="56867" y="233262"/>
                  </a:lnTo>
                  <a:lnTo>
                    <a:pt x="37026" y="272230"/>
                  </a:lnTo>
                  <a:lnTo>
                    <a:pt x="21182" y="313188"/>
                  </a:lnTo>
                  <a:lnTo>
                    <a:pt x="9572" y="355914"/>
                  </a:lnTo>
                  <a:lnTo>
                    <a:pt x="2432" y="400182"/>
                  </a:lnTo>
                  <a:lnTo>
                    <a:pt x="0" y="445769"/>
                  </a:lnTo>
                  <a:lnTo>
                    <a:pt x="2432" y="491357"/>
                  </a:lnTo>
                  <a:lnTo>
                    <a:pt x="9572" y="535625"/>
                  </a:lnTo>
                  <a:lnTo>
                    <a:pt x="21182" y="578351"/>
                  </a:lnTo>
                  <a:lnTo>
                    <a:pt x="37026" y="619309"/>
                  </a:lnTo>
                  <a:lnTo>
                    <a:pt x="56867" y="658277"/>
                  </a:lnTo>
                  <a:lnTo>
                    <a:pt x="80467" y="695031"/>
                  </a:lnTo>
                  <a:lnTo>
                    <a:pt x="107591" y="729346"/>
                  </a:lnTo>
                  <a:lnTo>
                    <a:pt x="138001" y="760999"/>
                  </a:lnTo>
                  <a:lnTo>
                    <a:pt x="171460" y="789767"/>
                  </a:lnTo>
                  <a:lnTo>
                    <a:pt x="207733" y="815425"/>
                  </a:lnTo>
                  <a:lnTo>
                    <a:pt x="246581" y="837750"/>
                  </a:lnTo>
                  <a:lnTo>
                    <a:pt x="287768" y="856517"/>
                  </a:lnTo>
                  <a:lnTo>
                    <a:pt x="331057" y="871504"/>
                  </a:lnTo>
                  <a:lnTo>
                    <a:pt x="376211" y="882486"/>
                  </a:lnTo>
                  <a:lnTo>
                    <a:pt x="422995" y="889239"/>
                  </a:lnTo>
                  <a:lnTo>
                    <a:pt x="471170" y="891539"/>
                  </a:lnTo>
                  <a:lnTo>
                    <a:pt x="519344" y="889239"/>
                  </a:lnTo>
                  <a:lnTo>
                    <a:pt x="566128" y="882486"/>
                  </a:lnTo>
                  <a:lnTo>
                    <a:pt x="611282" y="871504"/>
                  </a:lnTo>
                  <a:lnTo>
                    <a:pt x="654571" y="856517"/>
                  </a:lnTo>
                  <a:lnTo>
                    <a:pt x="695758" y="837750"/>
                  </a:lnTo>
                  <a:lnTo>
                    <a:pt x="734606" y="815425"/>
                  </a:lnTo>
                  <a:lnTo>
                    <a:pt x="770879" y="789767"/>
                  </a:lnTo>
                  <a:lnTo>
                    <a:pt x="804338" y="760999"/>
                  </a:lnTo>
                  <a:lnTo>
                    <a:pt x="834748" y="729346"/>
                  </a:lnTo>
                  <a:lnTo>
                    <a:pt x="861872" y="695031"/>
                  </a:lnTo>
                  <a:lnTo>
                    <a:pt x="885472" y="658277"/>
                  </a:lnTo>
                  <a:lnTo>
                    <a:pt x="905313" y="619309"/>
                  </a:lnTo>
                  <a:lnTo>
                    <a:pt x="921157" y="578351"/>
                  </a:lnTo>
                  <a:lnTo>
                    <a:pt x="932767" y="535625"/>
                  </a:lnTo>
                  <a:lnTo>
                    <a:pt x="939907" y="491357"/>
                  </a:lnTo>
                  <a:lnTo>
                    <a:pt x="942340" y="445769"/>
                  </a:lnTo>
                  <a:lnTo>
                    <a:pt x="939907" y="400182"/>
                  </a:lnTo>
                  <a:lnTo>
                    <a:pt x="932767" y="355914"/>
                  </a:lnTo>
                  <a:lnTo>
                    <a:pt x="921157" y="313188"/>
                  </a:lnTo>
                  <a:lnTo>
                    <a:pt x="905313" y="272230"/>
                  </a:lnTo>
                  <a:lnTo>
                    <a:pt x="885472" y="233262"/>
                  </a:lnTo>
                  <a:lnTo>
                    <a:pt x="861872" y="196508"/>
                  </a:lnTo>
                  <a:lnTo>
                    <a:pt x="834748" y="162193"/>
                  </a:lnTo>
                  <a:lnTo>
                    <a:pt x="804338" y="130540"/>
                  </a:lnTo>
                  <a:lnTo>
                    <a:pt x="770879" y="101772"/>
                  </a:lnTo>
                  <a:lnTo>
                    <a:pt x="734606" y="76114"/>
                  </a:lnTo>
                  <a:lnTo>
                    <a:pt x="695758" y="53789"/>
                  </a:lnTo>
                  <a:lnTo>
                    <a:pt x="654571" y="35022"/>
                  </a:lnTo>
                  <a:lnTo>
                    <a:pt x="611282" y="20035"/>
                  </a:lnTo>
                  <a:lnTo>
                    <a:pt x="566128" y="9053"/>
                  </a:lnTo>
                  <a:lnTo>
                    <a:pt x="519344" y="2300"/>
                  </a:lnTo>
                  <a:lnTo>
                    <a:pt x="4711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81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0" y="445769"/>
                  </a:moveTo>
                  <a:lnTo>
                    <a:pt x="2432" y="400182"/>
                  </a:lnTo>
                  <a:lnTo>
                    <a:pt x="9572" y="355914"/>
                  </a:lnTo>
                  <a:lnTo>
                    <a:pt x="21182" y="313188"/>
                  </a:lnTo>
                  <a:lnTo>
                    <a:pt x="37026" y="272230"/>
                  </a:lnTo>
                  <a:lnTo>
                    <a:pt x="56867" y="233262"/>
                  </a:lnTo>
                  <a:lnTo>
                    <a:pt x="80467" y="196508"/>
                  </a:lnTo>
                  <a:lnTo>
                    <a:pt x="107591" y="162193"/>
                  </a:lnTo>
                  <a:lnTo>
                    <a:pt x="138001" y="130540"/>
                  </a:lnTo>
                  <a:lnTo>
                    <a:pt x="171460" y="101772"/>
                  </a:lnTo>
                  <a:lnTo>
                    <a:pt x="207733" y="76114"/>
                  </a:lnTo>
                  <a:lnTo>
                    <a:pt x="246581" y="53789"/>
                  </a:lnTo>
                  <a:lnTo>
                    <a:pt x="287768" y="35022"/>
                  </a:lnTo>
                  <a:lnTo>
                    <a:pt x="331057" y="20035"/>
                  </a:lnTo>
                  <a:lnTo>
                    <a:pt x="376211" y="9053"/>
                  </a:lnTo>
                  <a:lnTo>
                    <a:pt x="422995" y="2300"/>
                  </a:lnTo>
                  <a:lnTo>
                    <a:pt x="471170" y="0"/>
                  </a:lnTo>
                  <a:lnTo>
                    <a:pt x="519344" y="2300"/>
                  </a:lnTo>
                  <a:lnTo>
                    <a:pt x="566128" y="9053"/>
                  </a:lnTo>
                  <a:lnTo>
                    <a:pt x="611282" y="20035"/>
                  </a:lnTo>
                  <a:lnTo>
                    <a:pt x="654571" y="35022"/>
                  </a:lnTo>
                  <a:lnTo>
                    <a:pt x="695758" y="53789"/>
                  </a:lnTo>
                  <a:lnTo>
                    <a:pt x="734606" y="76114"/>
                  </a:lnTo>
                  <a:lnTo>
                    <a:pt x="770879" y="101772"/>
                  </a:lnTo>
                  <a:lnTo>
                    <a:pt x="804338" y="130540"/>
                  </a:lnTo>
                  <a:lnTo>
                    <a:pt x="834748" y="162193"/>
                  </a:lnTo>
                  <a:lnTo>
                    <a:pt x="861872" y="196508"/>
                  </a:lnTo>
                  <a:lnTo>
                    <a:pt x="885472" y="233262"/>
                  </a:lnTo>
                  <a:lnTo>
                    <a:pt x="905313" y="272230"/>
                  </a:lnTo>
                  <a:lnTo>
                    <a:pt x="921157" y="313188"/>
                  </a:lnTo>
                  <a:lnTo>
                    <a:pt x="932767" y="355914"/>
                  </a:lnTo>
                  <a:lnTo>
                    <a:pt x="939907" y="400182"/>
                  </a:lnTo>
                  <a:lnTo>
                    <a:pt x="942340" y="445769"/>
                  </a:lnTo>
                  <a:lnTo>
                    <a:pt x="939907" y="491357"/>
                  </a:lnTo>
                  <a:lnTo>
                    <a:pt x="932767" y="535625"/>
                  </a:lnTo>
                  <a:lnTo>
                    <a:pt x="921157" y="578351"/>
                  </a:lnTo>
                  <a:lnTo>
                    <a:pt x="905313" y="619309"/>
                  </a:lnTo>
                  <a:lnTo>
                    <a:pt x="885472" y="658277"/>
                  </a:lnTo>
                  <a:lnTo>
                    <a:pt x="861872" y="695031"/>
                  </a:lnTo>
                  <a:lnTo>
                    <a:pt x="834748" y="729346"/>
                  </a:lnTo>
                  <a:lnTo>
                    <a:pt x="804338" y="760999"/>
                  </a:lnTo>
                  <a:lnTo>
                    <a:pt x="770879" y="789767"/>
                  </a:lnTo>
                  <a:lnTo>
                    <a:pt x="734606" y="815425"/>
                  </a:lnTo>
                  <a:lnTo>
                    <a:pt x="695758" y="837750"/>
                  </a:lnTo>
                  <a:lnTo>
                    <a:pt x="654571" y="856517"/>
                  </a:lnTo>
                  <a:lnTo>
                    <a:pt x="611282" y="871504"/>
                  </a:lnTo>
                  <a:lnTo>
                    <a:pt x="566128" y="882486"/>
                  </a:lnTo>
                  <a:lnTo>
                    <a:pt x="519344" y="889239"/>
                  </a:lnTo>
                  <a:lnTo>
                    <a:pt x="471170" y="891539"/>
                  </a:lnTo>
                  <a:lnTo>
                    <a:pt x="422995" y="889239"/>
                  </a:lnTo>
                  <a:lnTo>
                    <a:pt x="376211" y="882486"/>
                  </a:lnTo>
                  <a:lnTo>
                    <a:pt x="331057" y="871504"/>
                  </a:lnTo>
                  <a:lnTo>
                    <a:pt x="287768" y="856517"/>
                  </a:lnTo>
                  <a:lnTo>
                    <a:pt x="246581" y="837750"/>
                  </a:lnTo>
                  <a:lnTo>
                    <a:pt x="207733" y="815425"/>
                  </a:lnTo>
                  <a:lnTo>
                    <a:pt x="171460" y="789767"/>
                  </a:lnTo>
                  <a:lnTo>
                    <a:pt x="138001" y="760999"/>
                  </a:lnTo>
                  <a:lnTo>
                    <a:pt x="107591" y="729346"/>
                  </a:lnTo>
                  <a:lnTo>
                    <a:pt x="80467" y="695031"/>
                  </a:lnTo>
                  <a:lnTo>
                    <a:pt x="56867" y="658277"/>
                  </a:lnTo>
                  <a:lnTo>
                    <a:pt x="37026" y="619309"/>
                  </a:lnTo>
                  <a:lnTo>
                    <a:pt x="21182" y="578351"/>
                  </a:lnTo>
                  <a:lnTo>
                    <a:pt x="9572" y="535625"/>
                  </a:lnTo>
                  <a:lnTo>
                    <a:pt x="2432" y="491357"/>
                  </a:lnTo>
                  <a:lnTo>
                    <a:pt x="0" y="44576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9569" y="1309369"/>
              <a:ext cx="774699" cy="7162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3" name="object 83"/>
            <p:cNvSpPr/>
            <p:nvPr/>
          </p:nvSpPr>
          <p:spPr>
            <a:xfrm>
              <a:off x="369569" y="1309369"/>
              <a:ext cx="774700" cy="716280"/>
            </a:xfrm>
            <a:custGeom>
              <a:avLst/>
              <a:gdLst/>
              <a:ahLst/>
              <a:cxnLst/>
              <a:rect l="l" t="t" r="r" b="b"/>
              <a:pathLst>
                <a:path w="774700" h="716280">
                  <a:moveTo>
                    <a:pt x="0" y="358139"/>
                  </a:moveTo>
                  <a:lnTo>
                    <a:pt x="3017" y="313226"/>
                  </a:lnTo>
                  <a:lnTo>
                    <a:pt x="11829" y="269975"/>
                  </a:lnTo>
                  <a:lnTo>
                    <a:pt x="26072" y="228721"/>
                  </a:lnTo>
                  <a:lnTo>
                    <a:pt x="45383" y="189801"/>
                  </a:lnTo>
                  <a:lnTo>
                    <a:pt x="69399" y="153551"/>
                  </a:lnTo>
                  <a:lnTo>
                    <a:pt x="97756" y="120307"/>
                  </a:lnTo>
                  <a:lnTo>
                    <a:pt x="130093" y="90405"/>
                  </a:lnTo>
                  <a:lnTo>
                    <a:pt x="166046" y="64182"/>
                  </a:lnTo>
                  <a:lnTo>
                    <a:pt x="205253" y="41972"/>
                  </a:lnTo>
                  <a:lnTo>
                    <a:pt x="247349" y="24113"/>
                  </a:lnTo>
                  <a:lnTo>
                    <a:pt x="291973" y="10941"/>
                  </a:lnTo>
                  <a:lnTo>
                    <a:pt x="338760" y="2791"/>
                  </a:lnTo>
                  <a:lnTo>
                    <a:pt x="387350" y="0"/>
                  </a:lnTo>
                  <a:lnTo>
                    <a:pt x="435939" y="2791"/>
                  </a:lnTo>
                  <a:lnTo>
                    <a:pt x="482727" y="10941"/>
                  </a:lnTo>
                  <a:lnTo>
                    <a:pt x="527350" y="24113"/>
                  </a:lnTo>
                  <a:lnTo>
                    <a:pt x="569446" y="41972"/>
                  </a:lnTo>
                  <a:lnTo>
                    <a:pt x="608653" y="64182"/>
                  </a:lnTo>
                  <a:lnTo>
                    <a:pt x="644606" y="90405"/>
                  </a:lnTo>
                  <a:lnTo>
                    <a:pt x="676943" y="120307"/>
                  </a:lnTo>
                  <a:lnTo>
                    <a:pt x="705300" y="153551"/>
                  </a:lnTo>
                  <a:lnTo>
                    <a:pt x="729316" y="189801"/>
                  </a:lnTo>
                  <a:lnTo>
                    <a:pt x="748627" y="228721"/>
                  </a:lnTo>
                  <a:lnTo>
                    <a:pt x="762870" y="269975"/>
                  </a:lnTo>
                  <a:lnTo>
                    <a:pt x="771682" y="313226"/>
                  </a:lnTo>
                  <a:lnTo>
                    <a:pt x="774699" y="358139"/>
                  </a:lnTo>
                  <a:lnTo>
                    <a:pt x="771682" y="403053"/>
                  </a:lnTo>
                  <a:lnTo>
                    <a:pt x="762870" y="446304"/>
                  </a:lnTo>
                  <a:lnTo>
                    <a:pt x="748627" y="487558"/>
                  </a:lnTo>
                  <a:lnTo>
                    <a:pt x="729316" y="526478"/>
                  </a:lnTo>
                  <a:lnTo>
                    <a:pt x="705300" y="562728"/>
                  </a:lnTo>
                  <a:lnTo>
                    <a:pt x="676943" y="595972"/>
                  </a:lnTo>
                  <a:lnTo>
                    <a:pt x="644606" y="625874"/>
                  </a:lnTo>
                  <a:lnTo>
                    <a:pt x="608653" y="652097"/>
                  </a:lnTo>
                  <a:lnTo>
                    <a:pt x="569446" y="674307"/>
                  </a:lnTo>
                  <a:lnTo>
                    <a:pt x="527350" y="692166"/>
                  </a:lnTo>
                  <a:lnTo>
                    <a:pt x="482727" y="705338"/>
                  </a:lnTo>
                  <a:lnTo>
                    <a:pt x="435939" y="713488"/>
                  </a:lnTo>
                  <a:lnTo>
                    <a:pt x="387350" y="716279"/>
                  </a:lnTo>
                  <a:lnTo>
                    <a:pt x="338760" y="713488"/>
                  </a:lnTo>
                  <a:lnTo>
                    <a:pt x="291973" y="705338"/>
                  </a:lnTo>
                  <a:lnTo>
                    <a:pt x="247349" y="692166"/>
                  </a:lnTo>
                  <a:lnTo>
                    <a:pt x="205253" y="674307"/>
                  </a:lnTo>
                  <a:lnTo>
                    <a:pt x="166046" y="652097"/>
                  </a:lnTo>
                  <a:lnTo>
                    <a:pt x="130093" y="625874"/>
                  </a:lnTo>
                  <a:lnTo>
                    <a:pt x="97756" y="595972"/>
                  </a:lnTo>
                  <a:lnTo>
                    <a:pt x="69399" y="562728"/>
                  </a:lnTo>
                  <a:lnTo>
                    <a:pt x="45383" y="526478"/>
                  </a:lnTo>
                  <a:lnTo>
                    <a:pt x="26072" y="487558"/>
                  </a:lnTo>
                  <a:lnTo>
                    <a:pt x="11829" y="446304"/>
                  </a:lnTo>
                  <a:lnTo>
                    <a:pt x="3017" y="403053"/>
                  </a:lnTo>
                  <a:lnTo>
                    <a:pt x="0" y="358139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71" y="76444"/>
            <a:ext cx="7820843" cy="1100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912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971550"/>
            <a:ext cx="1393031" cy="0"/>
          </a:xfrm>
          <a:custGeom>
            <a:avLst/>
            <a:gdLst/>
            <a:ahLst/>
            <a:cxnLst/>
            <a:rect l="l" t="t" r="r" b="b"/>
            <a:pathLst>
              <a:path w="1857375">
                <a:moveTo>
                  <a:pt x="0" y="0"/>
                </a:moveTo>
                <a:lnTo>
                  <a:pt x="1857375" y="0"/>
                </a:lnTo>
              </a:path>
            </a:pathLst>
          </a:custGeom>
          <a:ln w="762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835136" y="1590674"/>
            <a:ext cx="6069099" cy="556260"/>
            <a:chOff x="3785870" y="2104389"/>
            <a:chExt cx="7327900" cy="741680"/>
          </a:xfrm>
        </p:grpSpPr>
        <p:sp>
          <p:nvSpPr>
            <p:cNvPr id="10" name="object 10"/>
            <p:cNvSpPr/>
            <p:nvPr/>
          </p:nvSpPr>
          <p:spPr>
            <a:xfrm>
              <a:off x="4095750" y="2114549"/>
              <a:ext cx="7018020" cy="731520"/>
            </a:xfrm>
            <a:custGeom>
              <a:avLst/>
              <a:gdLst/>
              <a:ahLst/>
              <a:cxnLst/>
              <a:rect l="l" t="t" r="r" b="b"/>
              <a:pathLst>
                <a:path w="7018020" h="731519">
                  <a:moveTo>
                    <a:pt x="7018020" y="0"/>
                  </a:moveTo>
                  <a:lnTo>
                    <a:pt x="365760" y="0"/>
                  </a:lnTo>
                  <a:lnTo>
                    <a:pt x="0" y="365760"/>
                  </a:lnTo>
                  <a:lnTo>
                    <a:pt x="365760" y="731520"/>
                  </a:lnTo>
                  <a:lnTo>
                    <a:pt x="7018020" y="731520"/>
                  </a:lnTo>
                  <a:lnTo>
                    <a:pt x="7018020" y="0"/>
                  </a:lnTo>
                  <a:close/>
                </a:path>
              </a:pathLst>
            </a:custGeom>
            <a:solidFill>
              <a:srgbClr val="007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95750" y="2114549"/>
              <a:ext cx="7018020" cy="731520"/>
            </a:xfrm>
            <a:custGeom>
              <a:avLst/>
              <a:gdLst/>
              <a:ahLst/>
              <a:cxnLst/>
              <a:rect l="l" t="t" r="r" b="b"/>
              <a:pathLst>
                <a:path w="7018020" h="731519">
                  <a:moveTo>
                    <a:pt x="7018020" y="731520"/>
                  </a:moveTo>
                  <a:lnTo>
                    <a:pt x="365760" y="731520"/>
                  </a:lnTo>
                  <a:lnTo>
                    <a:pt x="0" y="365760"/>
                  </a:lnTo>
                  <a:lnTo>
                    <a:pt x="365760" y="0"/>
                  </a:lnTo>
                  <a:lnTo>
                    <a:pt x="7018020" y="0"/>
                  </a:lnTo>
                  <a:lnTo>
                    <a:pt x="7018020" y="731520"/>
                  </a:lnTo>
                  <a:close/>
                </a:path>
              </a:pathLst>
            </a:custGeom>
            <a:ln w="1269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85870" y="2104389"/>
              <a:ext cx="731520" cy="734060"/>
            </a:xfrm>
            <a:custGeom>
              <a:avLst/>
              <a:gdLst/>
              <a:ahLst/>
              <a:cxnLst/>
              <a:rect l="l" t="t" r="r" b="b"/>
              <a:pathLst>
                <a:path w="731520" h="734060">
                  <a:moveTo>
                    <a:pt x="365759" y="367030"/>
                  </a:moveTo>
                  <a:lnTo>
                    <a:pt x="0" y="734060"/>
                  </a:lnTo>
                  <a:lnTo>
                    <a:pt x="731519" y="734060"/>
                  </a:lnTo>
                  <a:lnTo>
                    <a:pt x="365759" y="367030"/>
                  </a:lnTo>
                  <a:close/>
                </a:path>
                <a:path w="731520" h="734060">
                  <a:moveTo>
                    <a:pt x="731519" y="0"/>
                  </a:moveTo>
                  <a:lnTo>
                    <a:pt x="0" y="0"/>
                  </a:lnTo>
                  <a:lnTo>
                    <a:pt x="365759" y="367030"/>
                  </a:lnTo>
                  <a:lnTo>
                    <a:pt x="731519" y="0"/>
                  </a:lnTo>
                  <a:close/>
                </a:path>
              </a:pathLst>
            </a:custGeom>
            <a:solidFill>
              <a:srgbClr val="007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85870" y="2104389"/>
              <a:ext cx="731520" cy="734060"/>
            </a:xfrm>
            <a:custGeom>
              <a:avLst/>
              <a:gdLst/>
              <a:ahLst/>
              <a:cxnLst/>
              <a:rect l="l" t="t" r="r" b="b"/>
              <a:pathLst>
                <a:path w="731520" h="734060">
                  <a:moveTo>
                    <a:pt x="0" y="0"/>
                  </a:moveTo>
                  <a:lnTo>
                    <a:pt x="731519" y="0"/>
                  </a:lnTo>
                  <a:lnTo>
                    <a:pt x="365759" y="367030"/>
                  </a:lnTo>
                  <a:lnTo>
                    <a:pt x="731519" y="734060"/>
                  </a:lnTo>
                  <a:lnTo>
                    <a:pt x="0" y="734060"/>
                  </a:lnTo>
                  <a:lnTo>
                    <a:pt x="365759" y="36703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284094" y="2293620"/>
            <a:ext cx="6097905" cy="558165"/>
            <a:chOff x="3045460" y="3058160"/>
            <a:chExt cx="7411720" cy="744220"/>
          </a:xfrm>
        </p:grpSpPr>
        <p:sp>
          <p:nvSpPr>
            <p:cNvPr id="15" name="object 15"/>
            <p:cNvSpPr/>
            <p:nvPr/>
          </p:nvSpPr>
          <p:spPr>
            <a:xfrm>
              <a:off x="3432810" y="3064510"/>
              <a:ext cx="7018020" cy="731520"/>
            </a:xfrm>
            <a:custGeom>
              <a:avLst/>
              <a:gdLst/>
              <a:ahLst/>
              <a:cxnLst/>
              <a:rect l="l" t="t" r="r" b="b"/>
              <a:pathLst>
                <a:path w="7018020" h="731520">
                  <a:moveTo>
                    <a:pt x="7018019" y="0"/>
                  </a:moveTo>
                  <a:lnTo>
                    <a:pt x="365760" y="0"/>
                  </a:lnTo>
                  <a:lnTo>
                    <a:pt x="0" y="365760"/>
                  </a:lnTo>
                  <a:lnTo>
                    <a:pt x="365760" y="731519"/>
                  </a:lnTo>
                  <a:lnTo>
                    <a:pt x="7018019" y="731519"/>
                  </a:lnTo>
                  <a:lnTo>
                    <a:pt x="7018019" y="0"/>
                  </a:lnTo>
                  <a:close/>
                </a:path>
              </a:pathLst>
            </a:custGeom>
            <a:solidFill>
              <a:srgbClr val="0071BB"/>
            </a:solidFill>
          </p:spPr>
          <p:txBody>
            <a:bodyPr wrap="square" lIns="0" tIns="0" rIns="0" bIns="0" rtlCol="0"/>
            <a:lstStyle/>
            <a:p>
              <a:pPr marL="182563" indent="174625"/>
              <a:r>
                <a:rPr lang="ru-RU" sz="1400" b="1" dirty="0" smtClean="0">
                  <a:solidFill>
                    <a:schemeClr val="bg1">
                      <a:lumMod val="95000"/>
                    </a:schemeClr>
                  </a:solidFill>
                  <a:latin typeface="Georgia" panose="02040502050405020303" pitchFamily="18" charset="0"/>
                </a:rPr>
                <a:t>- Проведение награждения </a:t>
              </a:r>
              <a:r>
                <a:rPr lang="ru-RU" sz="1400" b="1" dirty="0">
                  <a:solidFill>
                    <a:schemeClr val="bg1">
                      <a:lumMod val="95000"/>
                    </a:schemeClr>
                  </a:solidFill>
                  <a:latin typeface="Georgia" panose="02040502050405020303" pitchFamily="18" charset="0"/>
                </a:rPr>
                <a:t>в присутствии значительного числа обучающихся</a:t>
              </a:r>
            </a:p>
            <a:p>
              <a:endParaRPr sz="1400"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3432810" y="3064510"/>
              <a:ext cx="7018020" cy="731520"/>
            </a:xfrm>
            <a:custGeom>
              <a:avLst/>
              <a:gdLst/>
              <a:ahLst/>
              <a:cxnLst/>
              <a:rect l="l" t="t" r="r" b="b"/>
              <a:pathLst>
                <a:path w="7018020" h="731520">
                  <a:moveTo>
                    <a:pt x="7018019" y="731519"/>
                  </a:moveTo>
                  <a:lnTo>
                    <a:pt x="365760" y="731519"/>
                  </a:lnTo>
                  <a:lnTo>
                    <a:pt x="0" y="365760"/>
                  </a:lnTo>
                  <a:lnTo>
                    <a:pt x="365760" y="0"/>
                  </a:lnTo>
                  <a:lnTo>
                    <a:pt x="7018019" y="0"/>
                  </a:lnTo>
                  <a:lnTo>
                    <a:pt x="7018019" y="731519"/>
                  </a:lnTo>
                  <a:close/>
                </a:path>
              </a:pathLst>
            </a:custGeom>
            <a:ln w="1269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51810" y="3064510"/>
              <a:ext cx="734060" cy="731520"/>
            </a:xfrm>
            <a:custGeom>
              <a:avLst/>
              <a:gdLst/>
              <a:ahLst/>
              <a:cxnLst/>
              <a:rect l="l" t="t" r="r" b="b"/>
              <a:pathLst>
                <a:path w="734060" h="731520">
                  <a:moveTo>
                    <a:pt x="367029" y="365760"/>
                  </a:moveTo>
                  <a:lnTo>
                    <a:pt x="0" y="731519"/>
                  </a:lnTo>
                  <a:lnTo>
                    <a:pt x="734060" y="731519"/>
                  </a:lnTo>
                  <a:lnTo>
                    <a:pt x="367029" y="365760"/>
                  </a:lnTo>
                  <a:close/>
                </a:path>
                <a:path w="734060" h="731520">
                  <a:moveTo>
                    <a:pt x="734060" y="0"/>
                  </a:moveTo>
                  <a:lnTo>
                    <a:pt x="0" y="0"/>
                  </a:lnTo>
                  <a:lnTo>
                    <a:pt x="367029" y="365760"/>
                  </a:lnTo>
                  <a:lnTo>
                    <a:pt x="734060" y="0"/>
                  </a:lnTo>
                  <a:close/>
                </a:path>
              </a:pathLst>
            </a:custGeom>
            <a:solidFill>
              <a:srgbClr val="007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51810" y="3064510"/>
              <a:ext cx="734060" cy="731520"/>
            </a:xfrm>
            <a:custGeom>
              <a:avLst/>
              <a:gdLst/>
              <a:ahLst/>
              <a:cxnLst/>
              <a:rect l="l" t="t" r="r" b="b"/>
              <a:pathLst>
                <a:path w="734060" h="731520">
                  <a:moveTo>
                    <a:pt x="0" y="0"/>
                  </a:moveTo>
                  <a:lnTo>
                    <a:pt x="734060" y="0"/>
                  </a:lnTo>
                  <a:lnTo>
                    <a:pt x="367029" y="365760"/>
                  </a:lnTo>
                  <a:lnTo>
                    <a:pt x="734060" y="731519"/>
                  </a:lnTo>
                  <a:lnTo>
                    <a:pt x="0" y="731519"/>
                  </a:lnTo>
                  <a:lnTo>
                    <a:pt x="367029" y="36576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753908" y="2997519"/>
            <a:ext cx="5937174" cy="548641"/>
            <a:chOff x="2338070" y="3996689"/>
            <a:chExt cx="7366001" cy="731521"/>
          </a:xfrm>
        </p:grpSpPr>
        <p:sp>
          <p:nvSpPr>
            <p:cNvPr id="20" name="object 20"/>
            <p:cNvSpPr/>
            <p:nvPr/>
          </p:nvSpPr>
          <p:spPr>
            <a:xfrm>
              <a:off x="2686051" y="3996689"/>
              <a:ext cx="7018020" cy="731520"/>
            </a:xfrm>
            <a:custGeom>
              <a:avLst/>
              <a:gdLst/>
              <a:ahLst/>
              <a:cxnLst/>
              <a:rect l="l" t="t" r="r" b="b"/>
              <a:pathLst>
                <a:path w="7018020" h="731520">
                  <a:moveTo>
                    <a:pt x="7018020" y="0"/>
                  </a:moveTo>
                  <a:lnTo>
                    <a:pt x="365760" y="0"/>
                  </a:lnTo>
                  <a:lnTo>
                    <a:pt x="0" y="365760"/>
                  </a:lnTo>
                  <a:lnTo>
                    <a:pt x="365760" y="731520"/>
                  </a:lnTo>
                  <a:lnTo>
                    <a:pt x="7018020" y="731520"/>
                  </a:lnTo>
                  <a:lnTo>
                    <a:pt x="7018020" y="0"/>
                  </a:lnTo>
                  <a:close/>
                </a:path>
              </a:pathLst>
            </a:custGeom>
            <a:solidFill>
              <a:srgbClr val="0071BB"/>
            </a:solidFill>
          </p:spPr>
          <p:txBody>
            <a:bodyPr wrap="square" lIns="0" tIns="0" rIns="0" bIns="0" rtlCol="0"/>
            <a:lstStyle/>
            <a:p>
              <a:endParaRPr lang="ru-RU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endParaRPr>
            </a:p>
            <a:p>
              <a:pPr marL="171450" indent="-171450">
                <a:buFontTx/>
                <a:buChar char="-"/>
              </a:pPr>
              <a:endParaRPr lang="ru-RU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endParaRPr>
            </a:p>
            <a:p>
              <a:endParaRPr dirty="0"/>
            </a:p>
          </p:txBody>
        </p:sp>
        <p:sp>
          <p:nvSpPr>
            <p:cNvPr id="21" name="object 21"/>
            <p:cNvSpPr/>
            <p:nvPr/>
          </p:nvSpPr>
          <p:spPr>
            <a:xfrm>
              <a:off x="2686050" y="3996690"/>
              <a:ext cx="7018020" cy="731520"/>
            </a:xfrm>
            <a:custGeom>
              <a:avLst/>
              <a:gdLst/>
              <a:ahLst/>
              <a:cxnLst/>
              <a:rect l="l" t="t" r="r" b="b"/>
              <a:pathLst>
                <a:path w="7018020" h="731520">
                  <a:moveTo>
                    <a:pt x="7018020" y="731520"/>
                  </a:moveTo>
                  <a:lnTo>
                    <a:pt x="365760" y="731520"/>
                  </a:lnTo>
                  <a:lnTo>
                    <a:pt x="0" y="365760"/>
                  </a:lnTo>
                  <a:lnTo>
                    <a:pt x="365760" y="0"/>
                  </a:lnTo>
                  <a:lnTo>
                    <a:pt x="7018020" y="0"/>
                  </a:lnTo>
                  <a:lnTo>
                    <a:pt x="7018020" y="731520"/>
                  </a:lnTo>
                  <a:close/>
                </a:path>
              </a:pathLst>
            </a:custGeom>
            <a:ln w="1269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38070" y="3996690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19" h="731520">
                  <a:moveTo>
                    <a:pt x="365760" y="365760"/>
                  </a:moveTo>
                  <a:lnTo>
                    <a:pt x="0" y="731520"/>
                  </a:lnTo>
                  <a:lnTo>
                    <a:pt x="731519" y="731520"/>
                  </a:lnTo>
                  <a:lnTo>
                    <a:pt x="365760" y="365760"/>
                  </a:lnTo>
                  <a:close/>
                </a:path>
                <a:path w="731519" h="731520">
                  <a:moveTo>
                    <a:pt x="731519" y="0"/>
                  </a:moveTo>
                  <a:lnTo>
                    <a:pt x="0" y="0"/>
                  </a:lnTo>
                  <a:lnTo>
                    <a:pt x="365760" y="365760"/>
                  </a:lnTo>
                  <a:lnTo>
                    <a:pt x="731519" y="0"/>
                  </a:lnTo>
                  <a:close/>
                </a:path>
              </a:pathLst>
            </a:custGeom>
            <a:solidFill>
              <a:srgbClr val="007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38070" y="3996690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19" h="731520">
                  <a:moveTo>
                    <a:pt x="0" y="0"/>
                  </a:moveTo>
                  <a:lnTo>
                    <a:pt x="731519" y="0"/>
                  </a:lnTo>
                  <a:lnTo>
                    <a:pt x="365760" y="365760"/>
                  </a:lnTo>
                  <a:lnTo>
                    <a:pt x="731519" y="731520"/>
                  </a:lnTo>
                  <a:lnTo>
                    <a:pt x="0" y="731520"/>
                  </a:lnTo>
                  <a:lnTo>
                    <a:pt x="365760" y="36576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174432" y="3705225"/>
            <a:ext cx="5912168" cy="558165"/>
            <a:chOff x="1559560" y="4940300"/>
            <a:chExt cx="7388859" cy="744220"/>
          </a:xfrm>
        </p:grpSpPr>
        <p:sp>
          <p:nvSpPr>
            <p:cNvPr id="25" name="object 25"/>
            <p:cNvSpPr/>
            <p:nvPr/>
          </p:nvSpPr>
          <p:spPr>
            <a:xfrm>
              <a:off x="1924050" y="4946650"/>
              <a:ext cx="7018020" cy="731520"/>
            </a:xfrm>
            <a:custGeom>
              <a:avLst/>
              <a:gdLst/>
              <a:ahLst/>
              <a:cxnLst/>
              <a:rect l="l" t="t" r="r" b="b"/>
              <a:pathLst>
                <a:path w="7018020" h="731520">
                  <a:moveTo>
                    <a:pt x="7018020" y="0"/>
                  </a:moveTo>
                  <a:lnTo>
                    <a:pt x="365760" y="0"/>
                  </a:lnTo>
                  <a:lnTo>
                    <a:pt x="0" y="365759"/>
                  </a:lnTo>
                  <a:lnTo>
                    <a:pt x="365760" y="731519"/>
                  </a:lnTo>
                  <a:lnTo>
                    <a:pt x="7018020" y="731519"/>
                  </a:lnTo>
                  <a:lnTo>
                    <a:pt x="7018020" y="0"/>
                  </a:lnTo>
                  <a:close/>
                </a:path>
              </a:pathLst>
            </a:custGeom>
            <a:solidFill>
              <a:srgbClr val="007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924050" y="4946650"/>
              <a:ext cx="7018020" cy="731520"/>
            </a:xfrm>
            <a:custGeom>
              <a:avLst/>
              <a:gdLst/>
              <a:ahLst/>
              <a:cxnLst/>
              <a:rect l="l" t="t" r="r" b="b"/>
              <a:pathLst>
                <a:path w="7018020" h="731520">
                  <a:moveTo>
                    <a:pt x="7018020" y="731519"/>
                  </a:moveTo>
                  <a:lnTo>
                    <a:pt x="365760" y="731519"/>
                  </a:lnTo>
                  <a:lnTo>
                    <a:pt x="0" y="365759"/>
                  </a:lnTo>
                  <a:lnTo>
                    <a:pt x="365760" y="0"/>
                  </a:lnTo>
                  <a:lnTo>
                    <a:pt x="7018020" y="0"/>
                  </a:lnTo>
                  <a:lnTo>
                    <a:pt x="7018020" y="731519"/>
                  </a:lnTo>
                  <a:close/>
                </a:path>
              </a:pathLst>
            </a:custGeom>
            <a:ln w="1269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65910" y="4946650"/>
              <a:ext cx="734060" cy="731520"/>
            </a:xfrm>
            <a:custGeom>
              <a:avLst/>
              <a:gdLst/>
              <a:ahLst/>
              <a:cxnLst/>
              <a:rect l="l" t="t" r="r" b="b"/>
              <a:pathLst>
                <a:path w="734060" h="731520">
                  <a:moveTo>
                    <a:pt x="367029" y="365759"/>
                  </a:moveTo>
                  <a:lnTo>
                    <a:pt x="0" y="731519"/>
                  </a:lnTo>
                  <a:lnTo>
                    <a:pt x="734060" y="731519"/>
                  </a:lnTo>
                  <a:lnTo>
                    <a:pt x="367029" y="365759"/>
                  </a:lnTo>
                  <a:close/>
                </a:path>
                <a:path w="734060" h="731520">
                  <a:moveTo>
                    <a:pt x="734060" y="0"/>
                  </a:moveTo>
                  <a:lnTo>
                    <a:pt x="0" y="0"/>
                  </a:lnTo>
                  <a:lnTo>
                    <a:pt x="367029" y="365759"/>
                  </a:lnTo>
                  <a:lnTo>
                    <a:pt x="734060" y="0"/>
                  </a:lnTo>
                  <a:close/>
                </a:path>
              </a:pathLst>
            </a:custGeom>
            <a:solidFill>
              <a:srgbClr val="007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65910" y="4946650"/>
              <a:ext cx="734060" cy="731520"/>
            </a:xfrm>
            <a:custGeom>
              <a:avLst/>
              <a:gdLst/>
              <a:ahLst/>
              <a:cxnLst/>
              <a:rect l="l" t="t" r="r" b="b"/>
              <a:pathLst>
                <a:path w="734060" h="731520">
                  <a:moveTo>
                    <a:pt x="0" y="0"/>
                  </a:moveTo>
                  <a:lnTo>
                    <a:pt x="734060" y="0"/>
                  </a:lnTo>
                  <a:lnTo>
                    <a:pt x="367029" y="365759"/>
                  </a:lnTo>
                  <a:lnTo>
                    <a:pt x="734060" y="731519"/>
                  </a:lnTo>
                  <a:lnTo>
                    <a:pt x="0" y="731519"/>
                  </a:lnTo>
                  <a:lnTo>
                    <a:pt x="367029" y="36575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882968" y="4433888"/>
            <a:ext cx="5670232" cy="558165"/>
            <a:chOff x="1155700" y="5882640"/>
            <a:chExt cx="7030720" cy="744220"/>
          </a:xfrm>
        </p:grpSpPr>
        <p:sp>
          <p:nvSpPr>
            <p:cNvPr id="30" name="object 30"/>
            <p:cNvSpPr/>
            <p:nvPr/>
          </p:nvSpPr>
          <p:spPr>
            <a:xfrm>
              <a:off x="1162050" y="5888990"/>
              <a:ext cx="7018020" cy="731520"/>
            </a:xfrm>
            <a:custGeom>
              <a:avLst/>
              <a:gdLst/>
              <a:ahLst/>
              <a:cxnLst/>
              <a:rect l="l" t="t" r="r" b="b"/>
              <a:pathLst>
                <a:path w="7018020" h="731520">
                  <a:moveTo>
                    <a:pt x="7018020" y="0"/>
                  </a:moveTo>
                  <a:lnTo>
                    <a:pt x="365759" y="0"/>
                  </a:lnTo>
                  <a:lnTo>
                    <a:pt x="0" y="365760"/>
                  </a:lnTo>
                  <a:lnTo>
                    <a:pt x="365759" y="731520"/>
                  </a:lnTo>
                  <a:lnTo>
                    <a:pt x="7018020" y="731520"/>
                  </a:lnTo>
                  <a:lnTo>
                    <a:pt x="7018020" y="0"/>
                  </a:lnTo>
                  <a:close/>
                </a:path>
              </a:pathLst>
            </a:custGeom>
            <a:solidFill>
              <a:srgbClr val="007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62050" y="5888990"/>
              <a:ext cx="7018020" cy="731520"/>
            </a:xfrm>
            <a:custGeom>
              <a:avLst/>
              <a:gdLst/>
              <a:ahLst/>
              <a:cxnLst/>
              <a:rect l="l" t="t" r="r" b="b"/>
              <a:pathLst>
                <a:path w="7018020" h="731520">
                  <a:moveTo>
                    <a:pt x="7018020" y="731520"/>
                  </a:moveTo>
                  <a:lnTo>
                    <a:pt x="365759" y="731520"/>
                  </a:lnTo>
                  <a:lnTo>
                    <a:pt x="0" y="365760"/>
                  </a:lnTo>
                  <a:lnTo>
                    <a:pt x="365759" y="0"/>
                  </a:lnTo>
                  <a:lnTo>
                    <a:pt x="7018020" y="0"/>
                  </a:lnTo>
                  <a:lnTo>
                    <a:pt x="7018020" y="731520"/>
                  </a:lnTo>
                  <a:close/>
                </a:path>
              </a:pathLst>
            </a:custGeom>
            <a:ln w="12699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603885" y="4433888"/>
            <a:ext cx="558165" cy="558165"/>
            <a:chOff x="805180" y="5882640"/>
            <a:chExt cx="744220" cy="744220"/>
          </a:xfrm>
        </p:grpSpPr>
        <p:sp>
          <p:nvSpPr>
            <p:cNvPr id="34" name="object 34"/>
            <p:cNvSpPr/>
            <p:nvPr/>
          </p:nvSpPr>
          <p:spPr>
            <a:xfrm>
              <a:off x="811530" y="5888990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19" h="731520">
                  <a:moveTo>
                    <a:pt x="365760" y="365760"/>
                  </a:moveTo>
                  <a:lnTo>
                    <a:pt x="0" y="731520"/>
                  </a:lnTo>
                  <a:lnTo>
                    <a:pt x="731520" y="731520"/>
                  </a:lnTo>
                  <a:lnTo>
                    <a:pt x="365760" y="365760"/>
                  </a:lnTo>
                  <a:close/>
                </a:path>
                <a:path w="731519" h="731520">
                  <a:moveTo>
                    <a:pt x="731520" y="0"/>
                  </a:moveTo>
                  <a:lnTo>
                    <a:pt x="0" y="0"/>
                  </a:lnTo>
                  <a:lnTo>
                    <a:pt x="365760" y="365760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07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11530" y="5888990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19" h="731520">
                  <a:moveTo>
                    <a:pt x="0" y="0"/>
                  </a:moveTo>
                  <a:lnTo>
                    <a:pt x="731520" y="0"/>
                  </a:lnTo>
                  <a:lnTo>
                    <a:pt x="365760" y="365760"/>
                  </a:lnTo>
                  <a:lnTo>
                    <a:pt x="731520" y="731520"/>
                  </a:lnTo>
                  <a:lnTo>
                    <a:pt x="0" y="731520"/>
                  </a:lnTo>
                  <a:lnTo>
                    <a:pt x="365760" y="36576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21920" y="1407796"/>
            <a:ext cx="1819275" cy="1278254"/>
            <a:chOff x="162560" y="1877060"/>
            <a:chExt cx="2425700" cy="1704339"/>
          </a:xfrm>
        </p:grpSpPr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560" y="1877060"/>
              <a:ext cx="2425700" cy="170433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6860" y="1965960"/>
              <a:ext cx="2197100" cy="152653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9" name="object 39"/>
          <p:cNvSpPr txBox="1">
            <a:spLocks noGrp="1"/>
          </p:cNvSpPr>
          <p:nvPr>
            <p:ph type="sldNum" sz="quarter" idx="4294967295"/>
          </p:nvPr>
        </p:nvSpPr>
        <p:spPr>
          <a:xfrm>
            <a:off x="6583680" y="4783455"/>
            <a:ext cx="210312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>
              <a:lnSpc>
                <a:spcPts val="1403"/>
              </a:lnSpc>
            </a:pPr>
            <a:fld id="{81D60167-4931-47E6-BA6A-407CBD079E47}" type="slidenum">
              <a:rPr spc="-4" dirty="0"/>
              <a:pPr marL="28575">
                <a:lnSpc>
                  <a:spcPts val="1403"/>
                </a:lnSpc>
              </a:pPr>
              <a:t>19</a:t>
            </a:fld>
            <a:endParaRPr spc="-4" dirty="0"/>
          </a:p>
        </p:txBody>
      </p:sp>
      <p:grpSp>
        <p:nvGrpSpPr>
          <p:cNvPr id="40" name="object 79"/>
          <p:cNvGrpSpPr/>
          <p:nvPr/>
        </p:nvGrpSpPr>
        <p:grpSpPr>
          <a:xfrm>
            <a:off x="137159" y="45261"/>
            <a:ext cx="716280" cy="678180"/>
            <a:chOff x="279400" y="1214119"/>
            <a:chExt cx="955040" cy="904240"/>
          </a:xfrm>
        </p:grpSpPr>
        <p:sp>
          <p:nvSpPr>
            <p:cNvPr id="41" name="object 80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471170" y="0"/>
                  </a:moveTo>
                  <a:lnTo>
                    <a:pt x="422995" y="2300"/>
                  </a:lnTo>
                  <a:lnTo>
                    <a:pt x="376211" y="9053"/>
                  </a:lnTo>
                  <a:lnTo>
                    <a:pt x="331057" y="20035"/>
                  </a:lnTo>
                  <a:lnTo>
                    <a:pt x="287768" y="35022"/>
                  </a:lnTo>
                  <a:lnTo>
                    <a:pt x="246581" y="53789"/>
                  </a:lnTo>
                  <a:lnTo>
                    <a:pt x="207733" y="76114"/>
                  </a:lnTo>
                  <a:lnTo>
                    <a:pt x="171460" y="101772"/>
                  </a:lnTo>
                  <a:lnTo>
                    <a:pt x="138001" y="130540"/>
                  </a:lnTo>
                  <a:lnTo>
                    <a:pt x="107591" y="162193"/>
                  </a:lnTo>
                  <a:lnTo>
                    <a:pt x="80467" y="196508"/>
                  </a:lnTo>
                  <a:lnTo>
                    <a:pt x="56867" y="233262"/>
                  </a:lnTo>
                  <a:lnTo>
                    <a:pt x="37026" y="272230"/>
                  </a:lnTo>
                  <a:lnTo>
                    <a:pt x="21182" y="313188"/>
                  </a:lnTo>
                  <a:lnTo>
                    <a:pt x="9572" y="355914"/>
                  </a:lnTo>
                  <a:lnTo>
                    <a:pt x="2432" y="400182"/>
                  </a:lnTo>
                  <a:lnTo>
                    <a:pt x="0" y="445769"/>
                  </a:lnTo>
                  <a:lnTo>
                    <a:pt x="2432" y="491357"/>
                  </a:lnTo>
                  <a:lnTo>
                    <a:pt x="9572" y="535625"/>
                  </a:lnTo>
                  <a:lnTo>
                    <a:pt x="21182" y="578351"/>
                  </a:lnTo>
                  <a:lnTo>
                    <a:pt x="37026" y="619309"/>
                  </a:lnTo>
                  <a:lnTo>
                    <a:pt x="56867" y="658277"/>
                  </a:lnTo>
                  <a:lnTo>
                    <a:pt x="80467" y="695031"/>
                  </a:lnTo>
                  <a:lnTo>
                    <a:pt x="107591" y="729346"/>
                  </a:lnTo>
                  <a:lnTo>
                    <a:pt x="138001" y="760999"/>
                  </a:lnTo>
                  <a:lnTo>
                    <a:pt x="171460" y="789767"/>
                  </a:lnTo>
                  <a:lnTo>
                    <a:pt x="207733" y="815425"/>
                  </a:lnTo>
                  <a:lnTo>
                    <a:pt x="246581" y="837750"/>
                  </a:lnTo>
                  <a:lnTo>
                    <a:pt x="287768" y="856517"/>
                  </a:lnTo>
                  <a:lnTo>
                    <a:pt x="331057" y="871504"/>
                  </a:lnTo>
                  <a:lnTo>
                    <a:pt x="376211" y="882486"/>
                  </a:lnTo>
                  <a:lnTo>
                    <a:pt x="422995" y="889239"/>
                  </a:lnTo>
                  <a:lnTo>
                    <a:pt x="471170" y="891539"/>
                  </a:lnTo>
                  <a:lnTo>
                    <a:pt x="519344" y="889239"/>
                  </a:lnTo>
                  <a:lnTo>
                    <a:pt x="566128" y="882486"/>
                  </a:lnTo>
                  <a:lnTo>
                    <a:pt x="611282" y="871504"/>
                  </a:lnTo>
                  <a:lnTo>
                    <a:pt x="654571" y="856517"/>
                  </a:lnTo>
                  <a:lnTo>
                    <a:pt x="695758" y="837750"/>
                  </a:lnTo>
                  <a:lnTo>
                    <a:pt x="734606" y="815425"/>
                  </a:lnTo>
                  <a:lnTo>
                    <a:pt x="770879" y="789767"/>
                  </a:lnTo>
                  <a:lnTo>
                    <a:pt x="804338" y="760999"/>
                  </a:lnTo>
                  <a:lnTo>
                    <a:pt x="834748" y="729346"/>
                  </a:lnTo>
                  <a:lnTo>
                    <a:pt x="861872" y="695031"/>
                  </a:lnTo>
                  <a:lnTo>
                    <a:pt x="885472" y="658277"/>
                  </a:lnTo>
                  <a:lnTo>
                    <a:pt x="905313" y="619309"/>
                  </a:lnTo>
                  <a:lnTo>
                    <a:pt x="921157" y="578351"/>
                  </a:lnTo>
                  <a:lnTo>
                    <a:pt x="932767" y="535625"/>
                  </a:lnTo>
                  <a:lnTo>
                    <a:pt x="939907" y="491357"/>
                  </a:lnTo>
                  <a:lnTo>
                    <a:pt x="942340" y="445769"/>
                  </a:lnTo>
                  <a:lnTo>
                    <a:pt x="939907" y="400182"/>
                  </a:lnTo>
                  <a:lnTo>
                    <a:pt x="932767" y="355914"/>
                  </a:lnTo>
                  <a:lnTo>
                    <a:pt x="921157" y="313188"/>
                  </a:lnTo>
                  <a:lnTo>
                    <a:pt x="905313" y="272230"/>
                  </a:lnTo>
                  <a:lnTo>
                    <a:pt x="885472" y="233262"/>
                  </a:lnTo>
                  <a:lnTo>
                    <a:pt x="861872" y="196508"/>
                  </a:lnTo>
                  <a:lnTo>
                    <a:pt x="834748" y="162193"/>
                  </a:lnTo>
                  <a:lnTo>
                    <a:pt x="804338" y="130540"/>
                  </a:lnTo>
                  <a:lnTo>
                    <a:pt x="770879" y="101772"/>
                  </a:lnTo>
                  <a:lnTo>
                    <a:pt x="734606" y="76114"/>
                  </a:lnTo>
                  <a:lnTo>
                    <a:pt x="695758" y="53789"/>
                  </a:lnTo>
                  <a:lnTo>
                    <a:pt x="654571" y="35022"/>
                  </a:lnTo>
                  <a:lnTo>
                    <a:pt x="611282" y="20035"/>
                  </a:lnTo>
                  <a:lnTo>
                    <a:pt x="566128" y="9053"/>
                  </a:lnTo>
                  <a:lnTo>
                    <a:pt x="519344" y="2300"/>
                  </a:lnTo>
                  <a:lnTo>
                    <a:pt x="4711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81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0" y="445769"/>
                  </a:moveTo>
                  <a:lnTo>
                    <a:pt x="2432" y="400182"/>
                  </a:lnTo>
                  <a:lnTo>
                    <a:pt x="9572" y="355914"/>
                  </a:lnTo>
                  <a:lnTo>
                    <a:pt x="21182" y="313188"/>
                  </a:lnTo>
                  <a:lnTo>
                    <a:pt x="37026" y="272230"/>
                  </a:lnTo>
                  <a:lnTo>
                    <a:pt x="56867" y="233262"/>
                  </a:lnTo>
                  <a:lnTo>
                    <a:pt x="80467" y="196508"/>
                  </a:lnTo>
                  <a:lnTo>
                    <a:pt x="107591" y="162193"/>
                  </a:lnTo>
                  <a:lnTo>
                    <a:pt x="138001" y="130540"/>
                  </a:lnTo>
                  <a:lnTo>
                    <a:pt x="171460" y="101772"/>
                  </a:lnTo>
                  <a:lnTo>
                    <a:pt x="207733" y="76114"/>
                  </a:lnTo>
                  <a:lnTo>
                    <a:pt x="246581" y="53789"/>
                  </a:lnTo>
                  <a:lnTo>
                    <a:pt x="287768" y="35022"/>
                  </a:lnTo>
                  <a:lnTo>
                    <a:pt x="331057" y="20035"/>
                  </a:lnTo>
                  <a:lnTo>
                    <a:pt x="376211" y="9053"/>
                  </a:lnTo>
                  <a:lnTo>
                    <a:pt x="422995" y="2300"/>
                  </a:lnTo>
                  <a:lnTo>
                    <a:pt x="471170" y="0"/>
                  </a:lnTo>
                  <a:lnTo>
                    <a:pt x="519344" y="2300"/>
                  </a:lnTo>
                  <a:lnTo>
                    <a:pt x="566128" y="9053"/>
                  </a:lnTo>
                  <a:lnTo>
                    <a:pt x="611282" y="20035"/>
                  </a:lnTo>
                  <a:lnTo>
                    <a:pt x="654571" y="35022"/>
                  </a:lnTo>
                  <a:lnTo>
                    <a:pt x="695758" y="53789"/>
                  </a:lnTo>
                  <a:lnTo>
                    <a:pt x="734606" y="76114"/>
                  </a:lnTo>
                  <a:lnTo>
                    <a:pt x="770879" y="101772"/>
                  </a:lnTo>
                  <a:lnTo>
                    <a:pt x="804338" y="130540"/>
                  </a:lnTo>
                  <a:lnTo>
                    <a:pt x="834748" y="162193"/>
                  </a:lnTo>
                  <a:lnTo>
                    <a:pt x="861872" y="196508"/>
                  </a:lnTo>
                  <a:lnTo>
                    <a:pt x="885472" y="233262"/>
                  </a:lnTo>
                  <a:lnTo>
                    <a:pt x="905313" y="272230"/>
                  </a:lnTo>
                  <a:lnTo>
                    <a:pt x="921157" y="313188"/>
                  </a:lnTo>
                  <a:lnTo>
                    <a:pt x="932767" y="355914"/>
                  </a:lnTo>
                  <a:lnTo>
                    <a:pt x="939907" y="400182"/>
                  </a:lnTo>
                  <a:lnTo>
                    <a:pt x="942340" y="445769"/>
                  </a:lnTo>
                  <a:lnTo>
                    <a:pt x="939907" y="491357"/>
                  </a:lnTo>
                  <a:lnTo>
                    <a:pt x="932767" y="535625"/>
                  </a:lnTo>
                  <a:lnTo>
                    <a:pt x="921157" y="578351"/>
                  </a:lnTo>
                  <a:lnTo>
                    <a:pt x="905313" y="619309"/>
                  </a:lnTo>
                  <a:lnTo>
                    <a:pt x="885472" y="658277"/>
                  </a:lnTo>
                  <a:lnTo>
                    <a:pt x="861872" y="695031"/>
                  </a:lnTo>
                  <a:lnTo>
                    <a:pt x="834748" y="729346"/>
                  </a:lnTo>
                  <a:lnTo>
                    <a:pt x="804338" y="760999"/>
                  </a:lnTo>
                  <a:lnTo>
                    <a:pt x="770879" y="789767"/>
                  </a:lnTo>
                  <a:lnTo>
                    <a:pt x="734606" y="815425"/>
                  </a:lnTo>
                  <a:lnTo>
                    <a:pt x="695758" y="837750"/>
                  </a:lnTo>
                  <a:lnTo>
                    <a:pt x="654571" y="856517"/>
                  </a:lnTo>
                  <a:lnTo>
                    <a:pt x="611282" y="871504"/>
                  </a:lnTo>
                  <a:lnTo>
                    <a:pt x="566128" y="882486"/>
                  </a:lnTo>
                  <a:lnTo>
                    <a:pt x="519344" y="889239"/>
                  </a:lnTo>
                  <a:lnTo>
                    <a:pt x="471170" y="891539"/>
                  </a:lnTo>
                  <a:lnTo>
                    <a:pt x="422995" y="889239"/>
                  </a:lnTo>
                  <a:lnTo>
                    <a:pt x="376211" y="882486"/>
                  </a:lnTo>
                  <a:lnTo>
                    <a:pt x="331057" y="871504"/>
                  </a:lnTo>
                  <a:lnTo>
                    <a:pt x="287768" y="856517"/>
                  </a:lnTo>
                  <a:lnTo>
                    <a:pt x="246581" y="837750"/>
                  </a:lnTo>
                  <a:lnTo>
                    <a:pt x="207733" y="815425"/>
                  </a:lnTo>
                  <a:lnTo>
                    <a:pt x="171460" y="789767"/>
                  </a:lnTo>
                  <a:lnTo>
                    <a:pt x="138001" y="760999"/>
                  </a:lnTo>
                  <a:lnTo>
                    <a:pt x="107591" y="729346"/>
                  </a:lnTo>
                  <a:lnTo>
                    <a:pt x="80467" y="695031"/>
                  </a:lnTo>
                  <a:lnTo>
                    <a:pt x="56867" y="658277"/>
                  </a:lnTo>
                  <a:lnTo>
                    <a:pt x="37026" y="619309"/>
                  </a:lnTo>
                  <a:lnTo>
                    <a:pt x="21182" y="578351"/>
                  </a:lnTo>
                  <a:lnTo>
                    <a:pt x="9572" y="535625"/>
                  </a:lnTo>
                  <a:lnTo>
                    <a:pt x="2432" y="491357"/>
                  </a:lnTo>
                  <a:lnTo>
                    <a:pt x="0" y="44576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8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569" y="1309369"/>
              <a:ext cx="774699" cy="7162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4" name="object 83"/>
            <p:cNvSpPr/>
            <p:nvPr/>
          </p:nvSpPr>
          <p:spPr>
            <a:xfrm>
              <a:off x="369569" y="1309369"/>
              <a:ext cx="774700" cy="716280"/>
            </a:xfrm>
            <a:custGeom>
              <a:avLst/>
              <a:gdLst/>
              <a:ahLst/>
              <a:cxnLst/>
              <a:rect l="l" t="t" r="r" b="b"/>
              <a:pathLst>
                <a:path w="774700" h="716280">
                  <a:moveTo>
                    <a:pt x="0" y="358139"/>
                  </a:moveTo>
                  <a:lnTo>
                    <a:pt x="3017" y="313226"/>
                  </a:lnTo>
                  <a:lnTo>
                    <a:pt x="11829" y="269975"/>
                  </a:lnTo>
                  <a:lnTo>
                    <a:pt x="26072" y="228721"/>
                  </a:lnTo>
                  <a:lnTo>
                    <a:pt x="45383" y="189801"/>
                  </a:lnTo>
                  <a:lnTo>
                    <a:pt x="69399" y="153551"/>
                  </a:lnTo>
                  <a:lnTo>
                    <a:pt x="97756" y="120307"/>
                  </a:lnTo>
                  <a:lnTo>
                    <a:pt x="130093" y="90405"/>
                  </a:lnTo>
                  <a:lnTo>
                    <a:pt x="166046" y="64182"/>
                  </a:lnTo>
                  <a:lnTo>
                    <a:pt x="205253" y="41972"/>
                  </a:lnTo>
                  <a:lnTo>
                    <a:pt x="247349" y="24113"/>
                  </a:lnTo>
                  <a:lnTo>
                    <a:pt x="291973" y="10941"/>
                  </a:lnTo>
                  <a:lnTo>
                    <a:pt x="338760" y="2791"/>
                  </a:lnTo>
                  <a:lnTo>
                    <a:pt x="387350" y="0"/>
                  </a:lnTo>
                  <a:lnTo>
                    <a:pt x="435939" y="2791"/>
                  </a:lnTo>
                  <a:lnTo>
                    <a:pt x="482727" y="10941"/>
                  </a:lnTo>
                  <a:lnTo>
                    <a:pt x="527350" y="24113"/>
                  </a:lnTo>
                  <a:lnTo>
                    <a:pt x="569446" y="41972"/>
                  </a:lnTo>
                  <a:lnTo>
                    <a:pt x="608653" y="64182"/>
                  </a:lnTo>
                  <a:lnTo>
                    <a:pt x="644606" y="90405"/>
                  </a:lnTo>
                  <a:lnTo>
                    <a:pt x="676943" y="120307"/>
                  </a:lnTo>
                  <a:lnTo>
                    <a:pt x="705300" y="153551"/>
                  </a:lnTo>
                  <a:lnTo>
                    <a:pt x="729316" y="189801"/>
                  </a:lnTo>
                  <a:lnTo>
                    <a:pt x="748627" y="228721"/>
                  </a:lnTo>
                  <a:lnTo>
                    <a:pt x="762870" y="269975"/>
                  </a:lnTo>
                  <a:lnTo>
                    <a:pt x="771682" y="313226"/>
                  </a:lnTo>
                  <a:lnTo>
                    <a:pt x="774699" y="358139"/>
                  </a:lnTo>
                  <a:lnTo>
                    <a:pt x="771682" y="403053"/>
                  </a:lnTo>
                  <a:lnTo>
                    <a:pt x="762870" y="446304"/>
                  </a:lnTo>
                  <a:lnTo>
                    <a:pt x="748627" y="487558"/>
                  </a:lnTo>
                  <a:lnTo>
                    <a:pt x="729316" y="526478"/>
                  </a:lnTo>
                  <a:lnTo>
                    <a:pt x="705300" y="562728"/>
                  </a:lnTo>
                  <a:lnTo>
                    <a:pt x="676943" y="595972"/>
                  </a:lnTo>
                  <a:lnTo>
                    <a:pt x="644606" y="625874"/>
                  </a:lnTo>
                  <a:lnTo>
                    <a:pt x="608653" y="652097"/>
                  </a:lnTo>
                  <a:lnTo>
                    <a:pt x="569446" y="674307"/>
                  </a:lnTo>
                  <a:lnTo>
                    <a:pt x="527350" y="692166"/>
                  </a:lnTo>
                  <a:lnTo>
                    <a:pt x="482727" y="705338"/>
                  </a:lnTo>
                  <a:lnTo>
                    <a:pt x="435939" y="713488"/>
                  </a:lnTo>
                  <a:lnTo>
                    <a:pt x="387350" y="716279"/>
                  </a:lnTo>
                  <a:lnTo>
                    <a:pt x="338760" y="713488"/>
                  </a:lnTo>
                  <a:lnTo>
                    <a:pt x="291973" y="705338"/>
                  </a:lnTo>
                  <a:lnTo>
                    <a:pt x="247349" y="692166"/>
                  </a:lnTo>
                  <a:lnTo>
                    <a:pt x="205253" y="674307"/>
                  </a:lnTo>
                  <a:lnTo>
                    <a:pt x="166046" y="652097"/>
                  </a:lnTo>
                  <a:lnTo>
                    <a:pt x="130093" y="625874"/>
                  </a:lnTo>
                  <a:lnTo>
                    <a:pt x="97756" y="595972"/>
                  </a:lnTo>
                  <a:lnTo>
                    <a:pt x="69399" y="562728"/>
                  </a:lnTo>
                  <a:lnTo>
                    <a:pt x="45383" y="526478"/>
                  </a:lnTo>
                  <a:lnTo>
                    <a:pt x="26072" y="487558"/>
                  </a:lnTo>
                  <a:lnTo>
                    <a:pt x="11829" y="446304"/>
                  </a:lnTo>
                  <a:lnTo>
                    <a:pt x="3017" y="403053"/>
                  </a:lnTo>
                  <a:lnTo>
                    <a:pt x="0" y="358139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10"/>
          <p:cNvSpPr/>
          <p:nvPr/>
        </p:nvSpPr>
        <p:spPr>
          <a:xfrm>
            <a:off x="1089941" y="133350"/>
            <a:ext cx="7819554" cy="979446"/>
          </a:xfrm>
          <a:custGeom>
            <a:avLst/>
            <a:gdLst/>
            <a:ahLst/>
            <a:cxnLst/>
            <a:rect l="l" t="t" r="r" b="b"/>
            <a:pathLst>
              <a:path w="9133840" h="1163320">
                <a:moveTo>
                  <a:pt x="0" y="0"/>
                </a:moveTo>
                <a:lnTo>
                  <a:pt x="9133840" y="0"/>
                </a:lnTo>
                <a:lnTo>
                  <a:pt x="9133840" y="755904"/>
                </a:lnTo>
                <a:lnTo>
                  <a:pt x="4712335" y="755904"/>
                </a:lnTo>
                <a:lnTo>
                  <a:pt x="4712335" y="872490"/>
                </a:lnTo>
                <a:lnTo>
                  <a:pt x="4857750" y="872490"/>
                </a:lnTo>
                <a:lnTo>
                  <a:pt x="4566920" y="1163320"/>
                </a:lnTo>
                <a:lnTo>
                  <a:pt x="4276090" y="872490"/>
                </a:lnTo>
                <a:lnTo>
                  <a:pt x="4421505" y="872490"/>
                </a:lnTo>
                <a:lnTo>
                  <a:pt x="4421505" y="755904"/>
                </a:lnTo>
                <a:lnTo>
                  <a:pt x="0" y="755904"/>
                </a:lnTo>
                <a:lnTo>
                  <a:pt x="0" y="0"/>
                </a:lnTo>
                <a:close/>
              </a:path>
            </a:pathLst>
          </a:custGeom>
          <a:ln w="27940">
            <a:solidFill>
              <a:srgbClr val="2E549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Прямоугольник 46"/>
          <p:cNvSpPr/>
          <p:nvPr/>
        </p:nvSpPr>
        <p:spPr>
          <a:xfrm>
            <a:off x="1157288" y="200638"/>
            <a:ext cx="7681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СИСТЕМА ПООЩРЕНИЯ СОЦИАЛЬНОЙ УСПЕШНОСТИ И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ПРОЯВЛЕНИЙ АКТИВНОЙ ЖИЗНЕННОЙ ПОЗИЦИИ ОБУЧАЮЩИХСЯ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138065" y="1623715"/>
            <a:ext cx="60930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- Разработка положения </a:t>
            </a:r>
            <a:r>
              <a:rPr lang="ru-RU" sz="14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о </a:t>
            </a:r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награждениях и поощрениях</a:t>
            </a:r>
            <a:endParaRPr lang="ru-RU" sz="1400" b="1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133600" y="3156423"/>
            <a:ext cx="53759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- Индивидуальные </a:t>
            </a:r>
            <a:r>
              <a:rPr lang="ru-RU" sz="14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и групповые портфолио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600200" y="3868892"/>
            <a:ext cx="13696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- Рейтинги</a:t>
            </a:r>
            <a:endParaRPr lang="ru-RU" sz="1400" b="1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031557" y="4597555"/>
            <a:ext cx="3315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- Благотворительная поддержка</a:t>
            </a:r>
            <a:endParaRPr lang="ru-RU" sz="1400" b="1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10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971550"/>
            <a:ext cx="1393031" cy="0"/>
          </a:xfrm>
          <a:custGeom>
            <a:avLst/>
            <a:gdLst/>
            <a:ahLst/>
            <a:cxnLst/>
            <a:rect l="l" t="t" r="r" b="b"/>
            <a:pathLst>
              <a:path w="1857375">
                <a:moveTo>
                  <a:pt x="0" y="0"/>
                </a:moveTo>
                <a:lnTo>
                  <a:pt x="1857375" y="0"/>
                </a:lnTo>
              </a:path>
            </a:pathLst>
          </a:custGeom>
          <a:ln w="762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800600" y="1370180"/>
            <a:ext cx="3446145" cy="845744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100965" rIns="0" bIns="0" rtlCol="0">
            <a:spAutoFit/>
          </a:bodyPr>
          <a:lstStyle/>
          <a:p>
            <a:pPr marL="796290" marR="249555" indent="-542925">
              <a:lnSpc>
                <a:spcPts val="2895"/>
              </a:lnSpc>
              <a:spcBef>
                <a:spcPts val="795"/>
              </a:spcBef>
            </a:pPr>
            <a:r>
              <a:rPr lang="ru-RU" sz="2600" spc="-4" dirty="0" smtClean="0">
                <a:solidFill>
                  <a:srgbClr val="FFFFFF"/>
                </a:solidFill>
                <a:latin typeface="Calibri"/>
                <a:cs typeface="Calibri"/>
              </a:rPr>
              <a:t>Основные</a:t>
            </a:r>
            <a:r>
              <a:rPr sz="2600" spc="-6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принципы </a:t>
            </a:r>
            <a:r>
              <a:rPr sz="2600" spc="-58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4" dirty="0">
                <a:solidFill>
                  <a:srgbClr val="FFFFFF"/>
                </a:solidFill>
                <a:latin typeface="Calibri"/>
                <a:cs typeface="Calibri"/>
              </a:rPr>
              <a:t>самоанализа</a:t>
            </a:r>
            <a:endParaRPr sz="26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6752" y="1223682"/>
            <a:ext cx="960119" cy="967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object 6"/>
          <p:cNvSpPr txBox="1"/>
          <p:nvPr/>
        </p:nvSpPr>
        <p:spPr>
          <a:xfrm>
            <a:off x="3616811" y="2589203"/>
            <a:ext cx="3642360" cy="921246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244316" rIns="0" bIns="0" rtlCol="0">
            <a:spAutoFit/>
          </a:bodyPr>
          <a:lstStyle/>
          <a:p>
            <a:pPr marL="100489">
              <a:spcBef>
                <a:spcPts val="1924"/>
              </a:spcBef>
            </a:pPr>
            <a:r>
              <a:rPr lang="ru-RU" sz="2600" spc="-26" dirty="0" smtClean="0">
                <a:solidFill>
                  <a:srgbClr val="FFFFFF"/>
                </a:solidFill>
                <a:latin typeface="Calibri"/>
                <a:cs typeface="Calibri"/>
              </a:rPr>
              <a:t>Результаты воспитания</a:t>
            </a:r>
            <a:endParaRPr lang="ru-RU" sz="260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00489">
              <a:spcBef>
                <a:spcPts val="1924"/>
              </a:spcBef>
            </a:pPr>
            <a:endParaRPr sz="2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49920" y="2571749"/>
            <a:ext cx="643436" cy="938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bject 8"/>
          <p:cNvSpPr txBox="1"/>
          <p:nvPr/>
        </p:nvSpPr>
        <p:spPr>
          <a:xfrm>
            <a:off x="2542166" y="3944783"/>
            <a:ext cx="3516630" cy="922688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245745" rIns="0" bIns="0" rtlCol="0">
            <a:spAutoFit/>
          </a:bodyPr>
          <a:lstStyle/>
          <a:p>
            <a:pPr marL="179070">
              <a:spcBef>
                <a:spcPts val="1935"/>
              </a:spcBef>
            </a:pPr>
            <a:r>
              <a:rPr lang="ru-RU" sz="2600" dirty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2600" dirty="0" smtClean="0">
                <a:solidFill>
                  <a:srgbClr val="FFFFFF"/>
                </a:solidFill>
                <a:latin typeface="Calibri"/>
                <a:cs typeface="Calibri"/>
              </a:rPr>
              <a:t>остояние воспитания</a:t>
            </a:r>
          </a:p>
          <a:p>
            <a:pPr marL="179070">
              <a:spcBef>
                <a:spcPts val="1935"/>
              </a:spcBef>
            </a:pPr>
            <a:endParaRPr sz="2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0076" y="3936039"/>
            <a:ext cx="920570" cy="912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object 10"/>
          <p:cNvSpPr/>
          <p:nvPr/>
        </p:nvSpPr>
        <p:spPr>
          <a:xfrm>
            <a:off x="1219200" y="244236"/>
            <a:ext cx="6850380" cy="979446"/>
          </a:xfrm>
          <a:custGeom>
            <a:avLst/>
            <a:gdLst/>
            <a:ahLst/>
            <a:cxnLst/>
            <a:rect l="l" t="t" r="r" b="b"/>
            <a:pathLst>
              <a:path w="9133840" h="1163320">
                <a:moveTo>
                  <a:pt x="0" y="0"/>
                </a:moveTo>
                <a:lnTo>
                  <a:pt x="9133840" y="0"/>
                </a:lnTo>
                <a:lnTo>
                  <a:pt x="9133840" y="755904"/>
                </a:lnTo>
                <a:lnTo>
                  <a:pt x="4712335" y="755904"/>
                </a:lnTo>
                <a:lnTo>
                  <a:pt x="4712335" y="872490"/>
                </a:lnTo>
                <a:lnTo>
                  <a:pt x="4857750" y="872490"/>
                </a:lnTo>
                <a:lnTo>
                  <a:pt x="4566920" y="1163320"/>
                </a:lnTo>
                <a:lnTo>
                  <a:pt x="4276090" y="872490"/>
                </a:lnTo>
                <a:lnTo>
                  <a:pt x="4421505" y="872490"/>
                </a:lnTo>
                <a:lnTo>
                  <a:pt x="4421505" y="755904"/>
                </a:lnTo>
                <a:lnTo>
                  <a:pt x="0" y="755904"/>
                </a:lnTo>
                <a:lnTo>
                  <a:pt x="0" y="0"/>
                </a:lnTo>
                <a:close/>
              </a:path>
            </a:pathLst>
          </a:custGeom>
          <a:ln w="27940">
            <a:solidFill>
              <a:srgbClr val="2E549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76400" y="376472"/>
            <a:ext cx="6477000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887730" marR="3810" indent="-878681">
              <a:spcBef>
                <a:spcPts val="75"/>
              </a:spcBef>
            </a:pPr>
            <a:r>
              <a:rPr lang="ru-RU" sz="2100" b="1" dirty="0" smtClean="0">
                <a:solidFill>
                  <a:srgbClr val="1B3181"/>
                </a:solidFill>
                <a:latin typeface="Georgia" panose="02040502050405020303" pitchFamily="18" charset="0"/>
                <a:cs typeface="Arial"/>
              </a:rPr>
              <a:t>АНАЛИЗ ВОСПИТАТЕЛЬНОГО ПРОЦЕССА </a:t>
            </a:r>
            <a:endParaRPr lang="ru-RU" sz="2100" dirty="0">
              <a:latin typeface="Georgia" panose="02040502050405020303" pitchFamily="18" charset="0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83276" y="4867922"/>
            <a:ext cx="226219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>
              <a:lnSpc>
                <a:spcPts val="1410"/>
              </a:lnSpc>
            </a:pPr>
            <a:fld id="{81D60167-4931-47E6-BA6A-407CBD079E47}" type="slidenum">
              <a:rPr sz="1200" spc="-4" dirty="0">
                <a:solidFill>
                  <a:srgbClr val="FFFFFF"/>
                </a:solidFill>
                <a:latin typeface="Microsoft Sans Serif"/>
                <a:cs typeface="Microsoft Sans Serif"/>
              </a:rPr>
              <a:pPr marL="28575">
                <a:lnSpc>
                  <a:spcPts val="1410"/>
                </a:lnSpc>
              </a:pPr>
              <a:t>20</a:t>
            </a:fld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18" name="object 79"/>
          <p:cNvGrpSpPr/>
          <p:nvPr/>
        </p:nvGrpSpPr>
        <p:grpSpPr>
          <a:xfrm>
            <a:off x="141921" y="64770"/>
            <a:ext cx="716280" cy="678180"/>
            <a:chOff x="279400" y="1214119"/>
            <a:chExt cx="955040" cy="904240"/>
          </a:xfrm>
        </p:grpSpPr>
        <p:sp>
          <p:nvSpPr>
            <p:cNvPr id="19" name="object 80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471170" y="0"/>
                  </a:moveTo>
                  <a:lnTo>
                    <a:pt x="422995" y="2300"/>
                  </a:lnTo>
                  <a:lnTo>
                    <a:pt x="376211" y="9053"/>
                  </a:lnTo>
                  <a:lnTo>
                    <a:pt x="331057" y="20035"/>
                  </a:lnTo>
                  <a:lnTo>
                    <a:pt x="287768" y="35022"/>
                  </a:lnTo>
                  <a:lnTo>
                    <a:pt x="246581" y="53789"/>
                  </a:lnTo>
                  <a:lnTo>
                    <a:pt x="207733" y="76114"/>
                  </a:lnTo>
                  <a:lnTo>
                    <a:pt x="171460" y="101772"/>
                  </a:lnTo>
                  <a:lnTo>
                    <a:pt x="138001" y="130540"/>
                  </a:lnTo>
                  <a:lnTo>
                    <a:pt x="107591" y="162193"/>
                  </a:lnTo>
                  <a:lnTo>
                    <a:pt x="80467" y="196508"/>
                  </a:lnTo>
                  <a:lnTo>
                    <a:pt x="56867" y="233262"/>
                  </a:lnTo>
                  <a:lnTo>
                    <a:pt x="37026" y="272230"/>
                  </a:lnTo>
                  <a:lnTo>
                    <a:pt x="21182" y="313188"/>
                  </a:lnTo>
                  <a:lnTo>
                    <a:pt x="9572" y="355914"/>
                  </a:lnTo>
                  <a:lnTo>
                    <a:pt x="2432" y="400182"/>
                  </a:lnTo>
                  <a:lnTo>
                    <a:pt x="0" y="445769"/>
                  </a:lnTo>
                  <a:lnTo>
                    <a:pt x="2432" y="491357"/>
                  </a:lnTo>
                  <a:lnTo>
                    <a:pt x="9572" y="535625"/>
                  </a:lnTo>
                  <a:lnTo>
                    <a:pt x="21182" y="578351"/>
                  </a:lnTo>
                  <a:lnTo>
                    <a:pt x="37026" y="619309"/>
                  </a:lnTo>
                  <a:lnTo>
                    <a:pt x="56867" y="658277"/>
                  </a:lnTo>
                  <a:lnTo>
                    <a:pt x="80467" y="695031"/>
                  </a:lnTo>
                  <a:lnTo>
                    <a:pt x="107591" y="729346"/>
                  </a:lnTo>
                  <a:lnTo>
                    <a:pt x="138001" y="760999"/>
                  </a:lnTo>
                  <a:lnTo>
                    <a:pt x="171460" y="789767"/>
                  </a:lnTo>
                  <a:lnTo>
                    <a:pt x="207733" y="815425"/>
                  </a:lnTo>
                  <a:lnTo>
                    <a:pt x="246581" y="837750"/>
                  </a:lnTo>
                  <a:lnTo>
                    <a:pt x="287768" y="856517"/>
                  </a:lnTo>
                  <a:lnTo>
                    <a:pt x="331057" y="871504"/>
                  </a:lnTo>
                  <a:lnTo>
                    <a:pt x="376211" y="882486"/>
                  </a:lnTo>
                  <a:lnTo>
                    <a:pt x="422995" y="889239"/>
                  </a:lnTo>
                  <a:lnTo>
                    <a:pt x="471170" y="891539"/>
                  </a:lnTo>
                  <a:lnTo>
                    <a:pt x="519344" y="889239"/>
                  </a:lnTo>
                  <a:lnTo>
                    <a:pt x="566128" y="882486"/>
                  </a:lnTo>
                  <a:lnTo>
                    <a:pt x="611282" y="871504"/>
                  </a:lnTo>
                  <a:lnTo>
                    <a:pt x="654571" y="856517"/>
                  </a:lnTo>
                  <a:lnTo>
                    <a:pt x="695758" y="837750"/>
                  </a:lnTo>
                  <a:lnTo>
                    <a:pt x="734606" y="815425"/>
                  </a:lnTo>
                  <a:lnTo>
                    <a:pt x="770879" y="789767"/>
                  </a:lnTo>
                  <a:lnTo>
                    <a:pt x="804338" y="760999"/>
                  </a:lnTo>
                  <a:lnTo>
                    <a:pt x="834748" y="729346"/>
                  </a:lnTo>
                  <a:lnTo>
                    <a:pt x="861872" y="695031"/>
                  </a:lnTo>
                  <a:lnTo>
                    <a:pt x="885472" y="658277"/>
                  </a:lnTo>
                  <a:lnTo>
                    <a:pt x="905313" y="619309"/>
                  </a:lnTo>
                  <a:lnTo>
                    <a:pt x="921157" y="578351"/>
                  </a:lnTo>
                  <a:lnTo>
                    <a:pt x="932767" y="535625"/>
                  </a:lnTo>
                  <a:lnTo>
                    <a:pt x="939907" y="491357"/>
                  </a:lnTo>
                  <a:lnTo>
                    <a:pt x="942340" y="445769"/>
                  </a:lnTo>
                  <a:lnTo>
                    <a:pt x="939907" y="400182"/>
                  </a:lnTo>
                  <a:lnTo>
                    <a:pt x="932767" y="355914"/>
                  </a:lnTo>
                  <a:lnTo>
                    <a:pt x="921157" y="313188"/>
                  </a:lnTo>
                  <a:lnTo>
                    <a:pt x="905313" y="272230"/>
                  </a:lnTo>
                  <a:lnTo>
                    <a:pt x="885472" y="233262"/>
                  </a:lnTo>
                  <a:lnTo>
                    <a:pt x="861872" y="196508"/>
                  </a:lnTo>
                  <a:lnTo>
                    <a:pt x="834748" y="162193"/>
                  </a:lnTo>
                  <a:lnTo>
                    <a:pt x="804338" y="130540"/>
                  </a:lnTo>
                  <a:lnTo>
                    <a:pt x="770879" y="101772"/>
                  </a:lnTo>
                  <a:lnTo>
                    <a:pt x="734606" y="76114"/>
                  </a:lnTo>
                  <a:lnTo>
                    <a:pt x="695758" y="53789"/>
                  </a:lnTo>
                  <a:lnTo>
                    <a:pt x="654571" y="35022"/>
                  </a:lnTo>
                  <a:lnTo>
                    <a:pt x="611282" y="20035"/>
                  </a:lnTo>
                  <a:lnTo>
                    <a:pt x="566128" y="9053"/>
                  </a:lnTo>
                  <a:lnTo>
                    <a:pt x="519344" y="2300"/>
                  </a:lnTo>
                  <a:lnTo>
                    <a:pt x="47117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81"/>
            <p:cNvSpPr/>
            <p:nvPr/>
          </p:nvSpPr>
          <p:spPr>
            <a:xfrm>
              <a:off x="285750" y="1220469"/>
              <a:ext cx="942340" cy="891540"/>
            </a:xfrm>
            <a:custGeom>
              <a:avLst/>
              <a:gdLst/>
              <a:ahLst/>
              <a:cxnLst/>
              <a:rect l="l" t="t" r="r" b="b"/>
              <a:pathLst>
                <a:path w="942340" h="891539">
                  <a:moveTo>
                    <a:pt x="0" y="445769"/>
                  </a:moveTo>
                  <a:lnTo>
                    <a:pt x="2432" y="400182"/>
                  </a:lnTo>
                  <a:lnTo>
                    <a:pt x="9572" y="355914"/>
                  </a:lnTo>
                  <a:lnTo>
                    <a:pt x="21182" y="313188"/>
                  </a:lnTo>
                  <a:lnTo>
                    <a:pt x="37026" y="272230"/>
                  </a:lnTo>
                  <a:lnTo>
                    <a:pt x="56867" y="233262"/>
                  </a:lnTo>
                  <a:lnTo>
                    <a:pt x="80467" y="196508"/>
                  </a:lnTo>
                  <a:lnTo>
                    <a:pt x="107591" y="162193"/>
                  </a:lnTo>
                  <a:lnTo>
                    <a:pt x="138001" y="130540"/>
                  </a:lnTo>
                  <a:lnTo>
                    <a:pt x="171460" y="101772"/>
                  </a:lnTo>
                  <a:lnTo>
                    <a:pt x="207733" y="76114"/>
                  </a:lnTo>
                  <a:lnTo>
                    <a:pt x="246581" y="53789"/>
                  </a:lnTo>
                  <a:lnTo>
                    <a:pt x="287768" y="35022"/>
                  </a:lnTo>
                  <a:lnTo>
                    <a:pt x="331057" y="20035"/>
                  </a:lnTo>
                  <a:lnTo>
                    <a:pt x="376211" y="9053"/>
                  </a:lnTo>
                  <a:lnTo>
                    <a:pt x="422995" y="2300"/>
                  </a:lnTo>
                  <a:lnTo>
                    <a:pt x="471170" y="0"/>
                  </a:lnTo>
                  <a:lnTo>
                    <a:pt x="519344" y="2300"/>
                  </a:lnTo>
                  <a:lnTo>
                    <a:pt x="566128" y="9053"/>
                  </a:lnTo>
                  <a:lnTo>
                    <a:pt x="611282" y="20035"/>
                  </a:lnTo>
                  <a:lnTo>
                    <a:pt x="654571" y="35022"/>
                  </a:lnTo>
                  <a:lnTo>
                    <a:pt x="695758" y="53789"/>
                  </a:lnTo>
                  <a:lnTo>
                    <a:pt x="734606" y="76114"/>
                  </a:lnTo>
                  <a:lnTo>
                    <a:pt x="770879" y="101772"/>
                  </a:lnTo>
                  <a:lnTo>
                    <a:pt x="804338" y="130540"/>
                  </a:lnTo>
                  <a:lnTo>
                    <a:pt x="834748" y="162193"/>
                  </a:lnTo>
                  <a:lnTo>
                    <a:pt x="861872" y="196508"/>
                  </a:lnTo>
                  <a:lnTo>
                    <a:pt x="885472" y="233262"/>
                  </a:lnTo>
                  <a:lnTo>
                    <a:pt x="905313" y="272230"/>
                  </a:lnTo>
                  <a:lnTo>
                    <a:pt x="921157" y="313188"/>
                  </a:lnTo>
                  <a:lnTo>
                    <a:pt x="932767" y="355914"/>
                  </a:lnTo>
                  <a:lnTo>
                    <a:pt x="939907" y="400182"/>
                  </a:lnTo>
                  <a:lnTo>
                    <a:pt x="942340" y="445769"/>
                  </a:lnTo>
                  <a:lnTo>
                    <a:pt x="939907" y="491357"/>
                  </a:lnTo>
                  <a:lnTo>
                    <a:pt x="932767" y="535625"/>
                  </a:lnTo>
                  <a:lnTo>
                    <a:pt x="921157" y="578351"/>
                  </a:lnTo>
                  <a:lnTo>
                    <a:pt x="905313" y="619309"/>
                  </a:lnTo>
                  <a:lnTo>
                    <a:pt x="885472" y="658277"/>
                  </a:lnTo>
                  <a:lnTo>
                    <a:pt x="861872" y="695031"/>
                  </a:lnTo>
                  <a:lnTo>
                    <a:pt x="834748" y="729346"/>
                  </a:lnTo>
                  <a:lnTo>
                    <a:pt x="804338" y="760999"/>
                  </a:lnTo>
                  <a:lnTo>
                    <a:pt x="770879" y="789767"/>
                  </a:lnTo>
                  <a:lnTo>
                    <a:pt x="734606" y="815425"/>
                  </a:lnTo>
                  <a:lnTo>
                    <a:pt x="695758" y="837750"/>
                  </a:lnTo>
                  <a:lnTo>
                    <a:pt x="654571" y="856517"/>
                  </a:lnTo>
                  <a:lnTo>
                    <a:pt x="611282" y="871504"/>
                  </a:lnTo>
                  <a:lnTo>
                    <a:pt x="566128" y="882486"/>
                  </a:lnTo>
                  <a:lnTo>
                    <a:pt x="519344" y="889239"/>
                  </a:lnTo>
                  <a:lnTo>
                    <a:pt x="471170" y="891539"/>
                  </a:lnTo>
                  <a:lnTo>
                    <a:pt x="422995" y="889239"/>
                  </a:lnTo>
                  <a:lnTo>
                    <a:pt x="376211" y="882486"/>
                  </a:lnTo>
                  <a:lnTo>
                    <a:pt x="331057" y="871504"/>
                  </a:lnTo>
                  <a:lnTo>
                    <a:pt x="287768" y="856517"/>
                  </a:lnTo>
                  <a:lnTo>
                    <a:pt x="246581" y="837750"/>
                  </a:lnTo>
                  <a:lnTo>
                    <a:pt x="207733" y="815425"/>
                  </a:lnTo>
                  <a:lnTo>
                    <a:pt x="171460" y="789767"/>
                  </a:lnTo>
                  <a:lnTo>
                    <a:pt x="138001" y="760999"/>
                  </a:lnTo>
                  <a:lnTo>
                    <a:pt x="107591" y="729346"/>
                  </a:lnTo>
                  <a:lnTo>
                    <a:pt x="80467" y="695031"/>
                  </a:lnTo>
                  <a:lnTo>
                    <a:pt x="56867" y="658277"/>
                  </a:lnTo>
                  <a:lnTo>
                    <a:pt x="37026" y="619309"/>
                  </a:lnTo>
                  <a:lnTo>
                    <a:pt x="21182" y="578351"/>
                  </a:lnTo>
                  <a:lnTo>
                    <a:pt x="9572" y="535625"/>
                  </a:lnTo>
                  <a:lnTo>
                    <a:pt x="2432" y="491357"/>
                  </a:lnTo>
                  <a:lnTo>
                    <a:pt x="0" y="44576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8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9569" y="1309369"/>
              <a:ext cx="774699" cy="7162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2" name="object 83"/>
            <p:cNvSpPr/>
            <p:nvPr/>
          </p:nvSpPr>
          <p:spPr>
            <a:xfrm>
              <a:off x="369569" y="1309369"/>
              <a:ext cx="774700" cy="716280"/>
            </a:xfrm>
            <a:custGeom>
              <a:avLst/>
              <a:gdLst/>
              <a:ahLst/>
              <a:cxnLst/>
              <a:rect l="l" t="t" r="r" b="b"/>
              <a:pathLst>
                <a:path w="774700" h="716280">
                  <a:moveTo>
                    <a:pt x="0" y="358139"/>
                  </a:moveTo>
                  <a:lnTo>
                    <a:pt x="3017" y="313226"/>
                  </a:lnTo>
                  <a:lnTo>
                    <a:pt x="11829" y="269975"/>
                  </a:lnTo>
                  <a:lnTo>
                    <a:pt x="26072" y="228721"/>
                  </a:lnTo>
                  <a:lnTo>
                    <a:pt x="45383" y="189801"/>
                  </a:lnTo>
                  <a:lnTo>
                    <a:pt x="69399" y="153551"/>
                  </a:lnTo>
                  <a:lnTo>
                    <a:pt x="97756" y="120307"/>
                  </a:lnTo>
                  <a:lnTo>
                    <a:pt x="130093" y="90405"/>
                  </a:lnTo>
                  <a:lnTo>
                    <a:pt x="166046" y="64182"/>
                  </a:lnTo>
                  <a:lnTo>
                    <a:pt x="205253" y="41972"/>
                  </a:lnTo>
                  <a:lnTo>
                    <a:pt x="247349" y="24113"/>
                  </a:lnTo>
                  <a:lnTo>
                    <a:pt x="291973" y="10941"/>
                  </a:lnTo>
                  <a:lnTo>
                    <a:pt x="338760" y="2791"/>
                  </a:lnTo>
                  <a:lnTo>
                    <a:pt x="387350" y="0"/>
                  </a:lnTo>
                  <a:lnTo>
                    <a:pt x="435939" y="2791"/>
                  </a:lnTo>
                  <a:lnTo>
                    <a:pt x="482727" y="10941"/>
                  </a:lnTo>
                  <a:lnTo>
                    <a:pt x="527350" y="24113"/>
                  </a:lnTo>
                  <a:lnTo>
                    <a:pt x="569446" y="41972"/>
                  </a:lnTo>
                  <a:lnTo>
                    <a:pt x="608653" y="64182"/>
                  </a:lnTo>
                  <a:lnTo>
                    <a:pt x="644606" y="90405"/>
                  </a:lnTo>
                  <a:lnTo>
                    <a:pt x="676943" y="120307"/>
                  </a:lnTo>
                  <a:lnTo>
                    <a:pt x="705300" y="153551"/>
                  </a:lnTo>
                  <a:lnTo>
                    <a:pt x="729316" y="189801"/>
                  </a:lnTo>
                  <a:lnTo>
                    <a:pt x="748627" y="228721"/>
                  </a:lnTo>
                  <a:lnTo>
                    <a:pt x="762870" y="269975"/>
                  </a:lnTo>
                  <a:lnTo>
                    <a:pt x="771682" y="313226"/>
                  </a:lnTo>
                  <a:lnTo>
                    <a:pt x="774699" y="358139"/>
                  </a:lnTo>
                  <a:lnTo>
                    <a:pt x="771682" y="403053"/>
                  </a:lnTo>
                  <a:lnTo>
                    <a:pt x="762870" y="446304"/>
                  </a:lnTo>
                  <a:lnTo>
                    <a:pt x="748627" y="487558"/>
                  </a:lnTo>
                  <a:lnTo>
                    <a:pt x="729316" y="526478"/>
                  </a:lnTo>
                  <a:lnTo>
                    <a:pt x="705300" y="562728"/>
                  </a:lnTo>
                  <a:lnTo>
                    <a:pt x="676943" y="595972"/>
                  </a:lnTo>
                  <a:lnTo>
                    <a:pt x="644606" y="625874"/>
                  </a:lnTo>
                  <a:lnTo>
                    <a:pt x="608653" y="652097"/>
                  </a:lnTo>
                  <a:lnTo>
                    <a:pt x="569446" y="674307"/>
                  </a:lnTo>
                  <a:lnTo>
                    <a:pt x="527350" y="692166"/>
                  </a:lnTo>
                  <a:lnTo>
                    <a:pt x="482727" y="705338"/>
                  </a:lnTo>
                  <a:lnTo>
                    <a:pt x="435939" y="713488"/>
                  </a:lnTo>
                  <a:lnTo>
                    <a:pt x="387350" y="716279"/>
                  </a:lnTo>
                  <a:lnTo>
                    <a:pt x="338760" y="713488"/>
                  </a:lnTo>
                  <a:lnTo>
                    <a:pt x="291973" y="705338"/>
                  </a:lnTo>
                  <a:lnTo>
                    <a:pt x="247349" y="692166"/>
                  </a:lnTo>
                  <a:lnTo>
                    <a:pt x="205253" y="674307"/>
                  </a:lnTo>
                  <a:lnTo>
                    <a:pt x="166046" y="652097"/>
                  </a:lnTo>
                  <a:lnTo>
                    <a:pt x="130093" y="625874"/>
                  </a:lnTo>
                  <a:lnTo>
                    <a:pt x="97756" y="595972"/>
                  </a:lnTo>
                  <a:lnTo>
                    <a:pt x="69399" y="562728"/>
                  </a:lnTo>
                  <a:lnTo>
                    <a:pt x="45383" y="526478"/>
                  </a:lnTo>
                  <a:lnTo>
                    <a:pt x="26072" y="487558"/>
                  </a:lnTo>
                  <a:lnTo>
                    <a:pt x="11829" y="446304"/>
                  </a:lnTo>
                  <a:lnTo>
                    <a:pt x="3017" y="403053"/>
                  </a:lnTo>
                  <a:lnTo>
                    <a:pt x="0" y="358139"/>
                  </a:lnTo>
                  <a:close/>
                </a:path>
              </a:pathLst>
            </a:custGeom>
            <a:ln w="2794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2125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78" y="1969294"/>
            <a:ext cx="3669422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784E3229-1853-4125-A5DE-FC2B92F505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391" y="101955"/>
            <a:ext cx="663036" cy="599864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457200" y="223768"/>
            <a:ext cx="4984212" cy="1103311"/>
            <a:chOff x="0" y="0"/>
            <a:chExt cx="3636508" cy="4596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36508" cy="459623"/>
            </a:xfrm>
            <a:custGeom>
              <a:avLst/>
              <a:gdLst/>
              <a:ahLst/>
              <a:cxnLst/>
              <a:rect l="l" t="t" r="r" b="b"/>
              <a:pathLst>
                <a:path w="3636508" h="459623">
                  <a:moveTo>
                    <a:pt x="0" y="0"/>
                  </a:moveTo>
                  <a:lnTo>
                    <a:pt x="3636508" y="0"/>
                  </a:lnTo>
                  <a:lnTo>
                    <a:pt x="3636508" y="459623"/>
                  </a:lnTo>
                  <a:lnTo>
                    <a:pt x="0" y="459623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grpSp>
        <p:nvGrpSpPr>
          <p:cNvPr id="4" name="Group 4"/>
          <p:cNvGrpSpPr/>
          <p:nvPr/>
        </p:nvGrpSpPr>
        <p:grpSpPr>
          <a:xfrm rot="-2700000">
            <a:off x="-1987061" y="-1893675"/>
            <a:ext cx="3283041" cy="3283041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grpSp>
        <p:nvGrpSpPr>
          <p:cNvPr id="6" name="Group 6"/>
          <p:cNvGrpSpPr/>
          <p:nvPr/>
        </p:nvGrpSpPr>
        <p:grpSpPr>
          <a:xfrm rot="2700000">
            <a:off x="-1556605" y="-1715376"/>
            <a:ext cx="2926440" cy="2926440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 rot="-2700000">
            <a:off x="-1641521" y="3501980"/>
            <a:ext cx="3283041" cy="3283041"/>
            <a:chOff x="0" y="0"/>
            <a:chExt cx="1913890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grpSp>
        <p:nvGrpSpPr>
          <p:cNvPr id="14" name="Group 14"/>
          <p:cNvGrpSpPr/>
          <p:nvPr/>
        </p:nvGrpSpPr>
        <p:grpSpPr>
          <a:xfrm rot="2700000">
            <a:off x="-1463220" y="4236962"/>
            <a:ext cx="2926440" cy="2926440"/>
            <a:chOff x="0" y="0"/>
            <a:chExt cx="1913890" cy="19138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4876800" y="0"/>
            <a:ext cx="4383025" cy="5143500"/>
            <a:chOff x="0" y="0"/>
            <a:chExt cx="2976306" cy="375272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976306" cy="3752726"/>
            </a:xfrm>
            <a:custGeom>
              <a:avLst/>
              <a:gdLst/>
              <a:ahLst/>
              <a:cxnLst/>
              <a:rect l="l" t="t" r="r" b="b"/>
              <a:pathLst>
                <a:path w="2976306" h="3752726">
                  <a:moveTo>
                    <a:pt x="0" y="0"/>
                  </a:moveTo>
                  <a:lnTo>
                    <a:pt x="2976306" y="0"/>
                  </a:lnTo>
                  <a:lnTo>
                    <a:pt x="2976306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grpSp>
        <p:nvGrpSpPr>
          <p:cNvPr id="32" name="Group 28"/>
          <p:cNvGrpSpPr/>
          <p:nvPr/>
        </p:nvGrpSpPr>
        <p:grpSpPr>
          <a:xfrm>
            <a:off x="266784" y="1418656"/>
            <a:ext cx="4152816" cy="3591493"/>
            <a:chOff x="0" y="0"/>
            <a:chExt cx="1913890" cy="1913890"/>
          </a:xfrm>
        </p:grpSpPr>
        <p:sp>
          <p:nvSpPr>
            <p:cNvPr id="33" name="Freeform 2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grpSp>
        <p:nvGrpSpPr>
          <p:cNvPr id="10" name="Group 10"/>
          <p:cNvGrpSpPr/>
          <p:nvPr/>
        </p:nvGrpSpPr>
        <p:grpSpPr>
          <a:xfrm rot="2700000">
            <a:off x="-1463220" y="3680280"/>
            <a:ext cx="2926440" cy="2926440"/>
            <a:chOff x="0" y="0"/>
            <a:chExt cx="1913890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 rot="-2700000">
            <a:off x="-1641521" y="4058663"/>
            <a:ext cx="3283041" cy="3283041"/>
            <a:chOff x="0" y="0"/>
            <a:chExt cx="1913890" cy="19138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sp>
        <p:nvSpPr>
          <p:cNvPr id="16" name="Прямоугольник 15"/>
          <p:cNvSpPr/>
          <p:nvPr/>
        </p:nvSpPr>
        <p:spPr>
          <a:xfrm>
            <a:off x="1524000" y="401887"/>
            <a:ext cx="69717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КАЛЕНДАРНЫЙ ПЛАН ВОСПИТАТЕЛЬНОЙ РАБОТЫ</a:t>
            </a:r>
          </a:p>
          <a:p>
            <a:pPr algn="ctr"/>
            <a:r>
              <a:rPr lang="ru-RU" sz="18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НА 2026-2027 учебный год</a:t>
            </a:r>
            <a:endParaRPr lang="ru-RU" sz="1800" b="1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 rot="19491937">
            <a:off x="6248400" y="1418656"/>
            <a:ext cx="1295400" cy="1153094"/>
          </a:xfrm>
          <a:prstGeom prst="downArrow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009890" y="2822039"/>
            <a:ext cx="4097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КРАЕВОЙ </a:t>
            </a:r>
            <a:r>
              <a:rPr lang="ru-RU" sz="16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КАЛЕНДАРНЫЙ ПЛАН ВОСПИТАТЕЛЬНОЙ</a:t>
            </a:r>
          </a:p>
          <a:p>
            <a:pPr algn="ctr"/>
            <a:r>
              <a:rPr lang="ru-RU" sz="16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РАБОТЫ</a:t>
            </a:r>
          </a:p>
        </p:txBody>
      </p:sp>
    </p:spTree>
    <p:extLst>
      <p:ext uri="{BB962C8B-B14F-4D97-AF65-F5344CB8AC3E}">
        <p14:creationId xmlns:p14="http://schemas.microsoft.com/office/powerpoint/2010/main" val="215325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5750"/>
            <a:ext cx="7010400" cy="5715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план воспитательной работы на 2026-2027  учебный год</a:t>
            </a:r>
            <a:endParaRPr lang="ru-RU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1" t="38100" r="30967" b="10734"/>
          <a:stretch/>
        </p:blipFill>
        <p:spPr bwMode="auto">
          <a:xfrm>
            <a:off x="2835238" y="1144588"/>
            <a:ext cx="3641761" cy="391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91" y="209550"/>
            <a:ext cx="7419975" cy="118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02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777856"/>
              </p:ext>
            </p:extLst>
          </p:nvPr>
        </p:nvGraphicFramePr>
        <p:xfrm>
          <a:off x="179512" y="482750"/>
          <a:ext cx="8640961" cy="4328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0112"/>
                <a:gridCol w="1780112"/>
                <a:gridCol w="1693579"/>
                <a:gridCol w="1693579"/>
                <a:gridCol w="1693579"/>
              </a:tblGrid>
              <a:tr h="166855">
                <a:tc rowSpan="2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Модуль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1-я неделя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2-я неделя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3-я неделя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4-я неделя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</a:tr>
              <a:tr h="1852736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Классное руководство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Организационный классный час «Первое сентября».</a:t>
                      </a:r>
                    </a:p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Выборы помощников классного руководителя.</a:t>
                      </a:r>
                    </a:p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Индивидуальная работа с обучающимися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Классные часы, посвященные событиям в Беслане.</a:t>
                      </a:r>
                    </a:p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Проверка состояния тетрадей и учебников.</a:t>
                      </a:r>
                    </a:p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Индивидуальная работа с обучающимися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Классные часы в рамках Недели безопасности.</a:t>
                      </a:r>
                    </a:p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Подготовка творческих номеров ко Дню учителя.</a:t>
                      </a:r>
                    </a:p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Индивидуальная работа с обучающимися</a:t>
                      </a:r>
                      <a:endParaRPr lang="ru-RU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Тематические классные часы.</a:t>
                      </a:r>
                    </a:p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Репетиция творческих номеров ко Дню учителя.</a:t>
                      </a:r>
                    </a:p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Индивидуальная работа с обучающимися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</a:tr>
              <a:tr h="1810987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Внеурочная деятельность*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«РАЗГОВОРЫ О ВАЖНОМ» 1-11 классы,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«РОССИЯ – МОИ ГОРИЗОНТЫ» 6-11 классы,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«СЕМЬЕВЕДЕНИЕ» 5-11 классы,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функциональной грамотности, дополнительное изучение учебных дисциплин – 1-11 классы,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Занятия в каждом классе проводятся в соответствии с расписанием внеурочной деятельности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522" marR="30522" marT="30522" marB="30522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290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18" y="1574514"/>
            <a:ext cx="3956050" cy="327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784E3229-1853-4125-A5DE-FC2B92F505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391" y="101955"/>
            <a:ext cx="663036" cy="599864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457200" y="223768"/>
            <a:ext cx="4984212" cy="1103311"/>
            <a:chOff x="0" y="0"/>
            <a:chExt cx="3636508" cy="4596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36508" cy="459623"/>
            </a:xfrm>
            <a:custGeom>
              <a:avLst/>
              <a:gdLst/>
              <a:ahLst/>
              <a:cxnLst/>
              <a:rect l="l" t="t" r="r" b="b"/>
              <a:pathLst>
                <a:path w="3636508" h="459623">
                  <a:moveTo>
                    <a:pt x="0" y="0"/>
                  </a:moveTo>
                  <a:lnTo>
                    <a:pt x="3636508" y="0"/>
                  </a:lnTo>
                  <a:lnTo>
                    <a:pt x="3636508" y="459623"/>
                  </a:lnTo>
                  <a:lnTo>
                    <a:pt x="0" y="459623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grpSp>
        <p:nvGrpSpPr>
          <p:cNvPr id="4" name="Group 4"/>
          <p:cNvGrpSpPr/>
          <p:nvPr/>
        </p:nvGrpSpPr>
        <p:grpSpPr>
          <a:xfrm rot="-2700000">
            <a:off x="-1987061" y="-1893675"/>
            <a:ext cx="3283041" cy="3283041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grpSp>
        <p:nvGrpSpPr>
          <p:cNvPr id="6" name="Group 6"/>
          <p:cNvGrpSpPr/>
          <p:nvPr/>
        </p:nvGrpSpPr>
        <p:grpSpPr>
          <a:xfrm rot="2700000">
            <a:off x="-1556605" y="-1715376"/>
            <a:ext cx="2926440" cy="2926440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 rot="-2700000">
            <a:off x="-1641521" y="3501980"/>
            <a:ext cx="3283041" cy="3283041"/>
            <a:chOff x="0" y="0"/>
            <a:chExt cx="1913890" cy="19138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grpSp>
        <p:nvGrpSpPr>
          <p:cNvPr id="14" name="Group 14"/>
          <p:cNvGrpSpPr/>
          <p:nvPr/>
        </p:nvGrpSpPr>
        <p:grpSpPr>
          <a:xfrm rot="2700000">
            <a:off x="-1463220" y="4236962"/>
            <a:ext cx="2926440" cy="2926440"/>
            <a:chOff x="0" y="0"/>
            <a:chExt cx="1913890" cy="19138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4771577" y="0"/>
            <a:ext cx="4383025" cy="5143500"/>
            <a:chOff x="0" y="0"/>
            <a:chExt cx="2976306" cy="375272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976306" cy="3752726"/>
            </a:xfrm>
            <a:custGeom>
              <a:avLst/>
              <a:gdLst/>
              <a:ahLst/>
              <a:cxnLst/>
              <a:rect l="l" t="t" r="r" b="b"/>
              <a:pathLst>
                <a:path w="2976306" h="3752726">
                  <a:moveTo>
                    <a:pt x="0" y="0"/>
                  </a:moveTo>
                  <a:lnTo>
                    <a:pt x="2976306" y="0"/>
                  </a:lnTo>
                  <a:lnTo>
                    <a:pt x="2976306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9232F4E-CDAF-4481-BBCA-1ED0135FB003}"/>
              </a:ext>
            </a:extLst>
          </p:cNvPr>
          <p:cNvSpPr txBox="1"/>
          <p:nvPr/>
        </p:nvSpPr>
        <p:spPr>
          <a:xfrm>
            <a:off x="1066799" y="549309"/>
            <a:ext cx="3801561" cy="600164"/>
          </a:xfrm>
          <a:prstGeom prst="rect">
            <a:avLst/>
          </a:prstGeom>
          <a:noFill/>
        </p:spPr>
        <p:txBody>
          <a:bodyPr wrap="square" lIns="45720" tIns="22860" rIns="45720" bIns="2286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КРАСНОДАРСКИЙ НАУЧНО-МЕТОДИЧЕСКИЙ ЦЕНТР</a:t>
            </a:r>
          </a:p>
        </p:txBody>
      </p:sp>
      <p:grpSp>
        <p:nvGrpSpPr>
          <p:cNvPr id="32" name="Group 28"/>
          <p:cNvGrpSpPr/>
          <p:nvPr/>
        </p:nvGrpSpPr>
        <p:grpSpPr>
          <a:xfrm>
            <a:off x="266784" y="1418656"/>
            <a:ext cx="4152816" cy="3591493"/>
            <a:chOff x="0" y="0"/>
            <a:chExt cx="1913890" cy="1913890"/>
          </a:xfrm>
        </p:grpSpPr>
        <p:sp>
          <p:nvSpPr>
            <p:cNvPr id="33" name="Freeform 2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2B4A9D"/>
            </a:solidFill>
          </p:spPr>
        </p:sp>
      </p:grpSp>
      <p:grpSp>
        <p:nvGrpSpPr>
          <p:cNvPr id="10" name="Group 10"/>
          <p:cNvGrpSpPr/>
          <p:nvPr/>
        </p:nvGrpSpPr>
        <p:grpSpPr>
          <a:xfrm rot="2700000">
            <a:off x="-1463220" y="3680280"/>
            <a:ext cx="2926440" cy="2926440"/>
            <a:chOff x="0" y="0"/>
            <a:chExt cx="1913890" cy="1913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0" y="1913890"/>
                  </a:lnTo>
                  <a:lnTo>
                    <a:pt x="1913890" y="1913890"/>
                  </a:lnTo>
                  <a:lnTo>
                    <a:pt x="1913890" y="0"/>
                  </a:lnTo>
                  <a:lnTo>
                    <a:pt x="0" y="0"/>
                  </a:lnTo>
                  <a:close/>
                  <a:moveTo>
                    <a:pt x="1852930" y="1852930"/>
                  </a:moveTo>
                  <a:lnTo>
                    <a:pt x="59690" y="1852930"/>
                  </a:lnTo>
                  <a:lnTo>
                    <a:pt x="59690" y="59690"/>
                  </a:lnTo>
                  <a:lnTo>
                    <a:pt x="1852930" y="59690"/>
                  </a:lnTo>
                  <a:lnTo>
                    <a:pt x="1852930" y="185293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 rot="-2700000">
            <a:off x="-1641521" y="4058663"/>
            <a:ext cx="3283041" cy="3283041"/>
            <a:chOff x="0" y="0"/>
            <a:chExt cx="1913890" cy="19138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5271FF"/>
            </a:solidFill>
          </p:spPr>
        </p:sp>
      </p:grpSp>
      <p:sp>
        <p:nvSpPr>
          <p:cNvPr id="16" name="Прямоугольник 15"/>
          <p:cNvSpPr/>
          <p:nvPr/>
        </p:nvSpPr>
        <p:spPr>
          <a:xfrm>
            <a:off x="4849807" y="1407006"/>
            <a:ext cx="41232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Адрес:</a:t>
            </a:r>
          </a:p>
          <a:p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ул. Дунайская, 62, </a:t>
            </a:r>
          </a:p>
          <a:p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кабинет </a:t>
            </a: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№ 107</a:t>
            </a:r>
          </a:p>
          <a:p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Тел. </a:t>
            </a: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250-63-75</a:t>
            </a:r>
            <a:endParaRPr lang="ru-RU" sz="2800" b="1" dirty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68360" y="3378722"/>
            <a:ext cx="39421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Отдел анализа и поддержки </a:t>
            </a:r>
            <a:endParaRPr lang="ru-RU" sz="1600" dirty="0" smtClean="0">
              <a:solidFill>
                <a:schemeClr val="bg1">
                  <a:lumMod val="9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sz="1600" dirty="0" smtClean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воспитательного </a:t>
            </a:r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процесса МКУ КНМЦ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799" y="223768"/>
            <a:ext cx="1752601" cy="1433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491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2598</TotalTime>
  <Words>1116</Words>
  <Application>Microsoft Office PowerPoint</Application>
  <PresentationFormat>Экран (16:9)</PresentationFormat>
  <Paragraphs>243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Roboto</vt:lpstr>
      <vt:lpstr>Times New Roman</vt:lpstr>
      <vt:lpstr>Calibri</vt:lpstr>
      <vt:lpstr>Georgia</vt:lpstr>
      <vt:lpstr>Microsoft Sans Serif</vt:lpstr>
      <vt:lpstr>Fira Sans Extra Condensed</vt:lpstr>
      <vt:lpstr>Office Theme</vt:lpstr>
      <vt:lpstr>Презентация PowerPoint</vt:lpstr>
      <vt:lpstr>Презентация PowerPoint</vt:lpstr>
      <vt:lpstr>Презентация PowerPoint</vt:lpstr>
      <vt:lpstr>МОНИТОРИНГ САЙТОВ ОО   в общеобразовательных организациях  за прошедший учебный год</vt:lpstr>
      <vt:lpstr>Презентация PowerPoint</vt:lpstr>
      <vt:lpstr>ТРЕБОВАНИЯ К ТЕКСТУ</vt:lpstr>
      <vt:lpstr>РАЗДЕЛЫ РАБОЧЕЙ ПРОГРАММЫ ВОСПИТАНИЯ</vt:lpstr>
      <vt:lpstr> ЦЕЛЕВОЙ РАЗДЕЛ</vt:lpstr>
      <vt:lpstr> ИЗМЕНЕНИЕ ФОРМУЛИРОВОК ЦЕЛЕЙ И ЗАДАЧ</vt:lpstr>
      <vt:lpstr>Презентация PowerPoint</vt:lpstr>
      <vt:lpstr>Презентация PowerPoint</vt:lpstr>
      <vt:lpstr> СОДЕРЖАТЕЛЬНЫЙ  РАЗДЕЛ</vt:lpstr>
      <vt:lpstr>Презентация PowerPoint</vt:lpstr>
      <vt:lpstr>Презентация PowerPoint</vt:lpstr>
      <vt:lpstr> ОРГАНИЗАЦИОННЫЙ РАЗДЕЛ</vt:lpstr>
      <vt:lpstr>Презентация PowerPoint</vt:lpstr>
      <vt:lpstr>Презентация PowerPoint</vt:lpstr>
      <vt:lpstr> ТРЕБОВАНИЯ К УСЛОВИЯМ РАБОТЫ С ОБУЧАЮЩИМИСЯ С ОСОБЫМИ ОБРАЗОВАТЕЛЬНЫМИ ПОТРЕБНОСТЯМИ</vt:lpstr>
      <vt:lpstr>Презентация PowerPoint</vt:lpstr>
      <vt:lpstr>Презентация PowerPoint</vt:lpstr>
      <vt:lpstr>Презентация PowerPoint</vt:lpstr>
      <vt:lpstr>          Календарный план воспитательной работы на 2026-2027  учебный год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Elegant and Professional Company Business Proposal Presentation</dc:title>
  <dc:creator>Natalia</dc:creator>
  <cp:lastModifiedBy>Korchagin</cp:lastModifiedBy>
  <cp:revision>249</cp:revision>
  <dcterms:created xsi:type="dcterms:W3CDTF">2006-08-16T00:00:00Z</dcterms:created>
  <dcterms:modified xsi:type="dcterms:W3CDTF">2026-08-20T09:29:41Z</dcterms:modified>
  <dc:identifier>DAFJhIsjriU</dc:identifier>
</cp:coreProperties>
</file>