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2"/>
    <p:sldId id="266" r:id="rId3"/>
    <p:sldId id="267" r:id="rId4"/>
    <p:sldId id="272" r:id="rId5"/>
    <p:sldId id="271" r:id="rId6"/>
    <p:sldId id="273" r:id="rId7"/>
    <p:sldId id="274" r:id="rId8"/>
    <p:sldId id="275" r:id="rId9"/>
    <p:sldId id="276" r:id="rId10"/>
    <p:sldId id="277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21CAAFFE-F090-45CD-BC8C-3B36DDB3E9E2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D9B9E4AF-020C-484E-B93F-2E730A2FCC6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290" y="260350"/>
            <a:ext cx="8822055" cy="1008410"/>
          </a:xfrm>
        </p:spPr>
        <p:txBody>
          <a:bodyPr/>
          <a:lstStyle/>
          <a:p>
            <a:r>
              <a:rPr lang="en-US" altLang="en-US" sz="4800" b="1" u="sng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Мы</a:t>
            </a:r>
            <a:r>
              <a:rPr lang="en-US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будем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армии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служить</a:t>
            </a:r>
            <a:r>
              <a:rPr lang="en-US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!</a:t>
            </a:r>
            <a:r>
              <a:rPr lang="en-US" altLang="en-US" sz="48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Times New Roman" panose="02020603050405020304" charset="0"/>
                <a:cs typeface="Times New Roman" panose="02020603050405020304" charset="0"/>
              </a:rPr>
              <a:t/>
            </a:r>
            <a:br>
              <a:rPr lang="en-US" altLang="en-US" sz="48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Times New Roman" panose="02020603050405020304" charset="0"/>
                <a:cs typeface="Times New Roman" panose="02020603050405020304" charset="0"/>
              </a:rPr>
            </a:br>
            <a:endParaRPr lang="ru-RU" altLang="en-US" sz="4800" b="1" dirty="0" smtClean="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  <a:effectLst/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8" name="Изображение 7" descr="russian-flag-against-blue-sky_93675-65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84" y="1052736"/>
            <a:ext cx="7872730" cy="477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42854" y="5733256"/>
            <a:ext cx="5040560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Авторы:</a:t>
            </a:r>
            <a:endParaRPr lang="ru-RU" sz="1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Дмитриева Надежда </a:t>
            </a:r>
            <a:r>
              <a:rPr lang="ru-RU" sz="14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Александровна, </a:t>
            </a: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 err="1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Ребрунова</a:t>
            </a:r>
            <a:r>
              <a:rPr lang="ru-RU" sz="14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Татьяна </a:t>
            </a:r>
            <a:r>
              <a:rPr lang="ru-RU" sz="14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Викторовна, </a:t>
            </a:r>
            <a:r>
              <a:rPr lang="ru-RU" sz="14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воспитатели </a:t>
            </a:r>
            <a:endParaRPr lang="ru-RU" sz="14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МБДОУ МО г. Краснодар «Детский сад № 205»</a:t>
            </a:r>
            <a:endParaRPr lang="ru-RU" sz="1400" dirty="0">
              <a:solidFill>
                <a:schemeClr val="bg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е поле 4"/>
          <p:cNvSpPr txBox="1"/>
          <p:nvPr/>
        </p:nvSpPr>
        <p:spPr>
          <a:xfrm>
            <a:off x="1547495" y="362585"/>
            <a:ext cx="6164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Символика</a:t>
            </a:r>
            <a:r>
              <a:rPr lang="en-US" altLang="en-US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России</a:t>
            </a:r>
            <a:r>
              <a:rPr lang="en-US" altLang="en-US" sz="4800" b="1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6" name="Изображение 5" descr="Flag_of_Rosgranits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5" y="2058670"/>
            <a:ext cx="4218305" cy="2849880"/>
          </a:xfrm>
          <a:prstGeom prst="rect">
            <a:avLst/>
          </a:prstGeom>
        </p:spPr>
      </p:pic>
      <p:pic>
        <p:nvPicPr>
          <p:cNvPr id="8" name="Изображение 7" descr="phpNCxZdv_Simvoly-rossii_html_dcf3b7c3a3a2aa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195" y="2032000"/>
            <a:ext cx="2709545" cy="28765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1619885" y="5558790"/>
            <a:ext cx="24237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Флаг России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5813425" y="5558790"/>
            <a:ext cx="2447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Герб России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е поле 5"/>
          <p:cNvSpPr txBox="1"/>
          <p:nvPr/>
        </p:nvSpPr>
        <p:spPr>
          <a:xfrm>
            <a:off x="2411730" y="260985"/>
            <a:ext cx="453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Карта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России</a:t>
            </a:r>
            <a:r>
              <a:rPr lang="en-US" altLang="ru-RU" sz="4800" b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7" name="Изображение 6" descr="539252d399cfc4e5d196db9183b67ed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90" y="1412240"/>
            <a:ext cx="8440420" cy="4926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595" y="116840"/>
            <a:ext cx="6635115" cy="1143000"/>
          </a:xfrm>
        </p:spPr>
        <p:txBody>
          <a:bodyPr/>
          <a:lstStyle/>
          <a:p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Сухопутные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войска</a:t>
            </a:r>
            <a:endParaRPr lang="en-US" altLang="en-US" sz="4800" b="1" u="sng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 descr="193bdd85334225497f6839369ba02dc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341120"/>
            <a:ext cx="4155440" cy="2439035"/>
          </a:xfrm>
          <a:prstGeom prst="rect">
            <a:avLst/>
          </a:prstGeom>
        </p:spPr>
      </p:pic>
      <p:pic>
        <p:nvPicPr>
          <p:cNvPr id="5" name="Изображение 4" descr="af890f08f32ece6ad9f6d81e1bf058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365" y="2477770"/>
            <a:ext cx="4199255" cy="2739390"/>
          </a:xfrm>
          <a:prstGeom prst="rect">
            <a:avLst/>
          </a:prstGeom>
        </p:spPr>
      </p:pic>
      <p:pic>
        <p:nvPicPr>
          <p:cNvPr id="6" name="Изображение 5" descr="i_1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5" y="3891280"/>
            <a:ext cx="4156075" cy="277114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3161030" y="3284220"/>
            <a:ext cx="14084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П</a:t>
            </a:r>
            <a:r>
              <a:rPr lang="en-US" altLang="en-US" sz="3200">
                <a:latin typeface="Times New Roman" panose="02020603050405020304" charset="0"/>
                <a:cs typeface="Times New Roman" panose="02020603050405020304" charset="0"/>
              </a:rPr>
              <a:t>ехота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1834515" y="6165215"/>
            <a:ext cx="28060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en-US" sz="3200">
                <a:latin typeface="Times New Roman" panose="02020603050405020304" charset="0"/>
                <a:cs typeface="Times New Roman" panose="02020603050405020304" charset="0"/>
              </a:rPr>
              <a:t>ртиллеристы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68825" y="2421255"/>
            <a:ext cx="20447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Т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анкисты</a:t>
            </a:r>
          </a:p>
        </p:txBody>
      </p:sp>
      <p:sp>
        <p:nvSpPr>
          <p:cNvPr id="10" name="5 конечная звезда 9"/>
          <p:cNvSpPr/>
          <p:nvPr/>
        </p:nvSpPr>
        <p:spPr>
          <a:xfrm>
            <a:off x="6444615" y="1628775"/>
            <a:ext cx="648335" cy="575945"/>
          </a:xfrm>
          <a:prstGeom prst="star5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3" name="5 конечная звезда 12"/>
          <p:cNvSpPr/>
          <p:nvPr/>
        </p:nvSpPr>
        <p:spPr>
          <a:xfrm>
            <a:off x="6443980" y="5440680"/>
            <a:ext cx="648335" cy="575945"/>
          </a:xfrm>
          <a:prstGeom prst="star5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128"/>
            <a:ext cx="8229600" cy="1143000"/>
          </a:xfrm>
        </p:spPr>
        <p:txBody>
          <a:bodyPr/>
          <a:lstStyle/>
          <a:p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Военно</a:t>
            </a:r>
            <a:r>
              <a:rPr lang="en-US" altLang="ru-RU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воздушные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силы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4" name="Изображение 3" descr="12461im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05" y="1412875"/>
            <a:ext cx="7769225" cy="510921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6659880" y="5805170"/>
            <a:ext cx="16681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Лё</a:t>
            </a:r>
            <a:r>
              <a:rPr lang="en-US" altLang="en-US" sz="3200">
                <a:latin typeface="Times New Roman" panose="02020603050405020304" charset="0"/>
                <a:cs typeface="Times New Roman" panose="02020603050405020304" charset="0"/>
              </a:rPr>
              <a:t>тчики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9373"/>
            <a:ext cx="8229600" cy="1143000"/>
          </a:xfrm>
        </p:spPr>
        <p:txBody>
          <a:bodyPr/>
          <a:lstStyle/>
          <a:p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Военно</a:t>
            </a:r>
            <a:r>
              <a:rPr lang="en-US" altLang="ru-RU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морской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флот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4" name="Изображение 3" descr="orig (1)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1412875"/>
            <a:ext cx="8343265" cy="500570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7087870" y="1464945"/>
            <a:ext cx="1651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М</a:t>
            </a:r>
            <a:r>
              <a:rPr lang="en-US" altLang="en-US" sz="3200">
                <a:latin typeface="Times New Roman" panose="02020603050405020304" charset="0"/>
                <a:cs typeface="Times New Roman" panose="02020603050405020304" charset="0"/>
              </a:rPr>
              <a:t>оряки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195" y="0"/>
            <a:ext cx="9272905" cy="1143000"/>
          </a:xfrm>
        </p:spPr>
        <p:txBody>
          <a:bodyPr/>
          <a:lstStyle/>
          <a:p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Ракетные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войска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войска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ПВО</a:t>
            </a:r>
            <a:r>
              <a:rPr lang="ru-RU" altLang="en-US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ru-RU" altLang="ru-RU" sz="4800" b="1" u="sng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противоздушной</a:t>
            </a:r>
            <a:r>
              <a:rPr lang="ru-RU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обороны) </a:t>
            </a:r>
            <a:endParaRPr lang="en-US" altLang="en-US" sz="4800" b="1" u="sng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 descr="8801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99826"/>
            <a:ext cx="8275955" cy="51523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7950" y="-12065"/>
            <a:ext cx="9347200" cy="1143000"/>
          </a:xfrm>
        </p:spPr>
        <p:txBody>
          <a:bodyPr/>
          <a:lstStyle/>
          <a:p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Динамическая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пауза</a:t>
            </a:r>
            <a:r>
              <a:rPr lang="en-US" altLang="ru-RU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загадка</a:t>
            </a:r>
            <a:endParaRPr lang="en-US" altLang="en-US" sz="4800" b="1" u="sng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Замещающее содержимое 4" descr="aa96a50fd887c4c19423eb6deb3b86e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930" y="1484630"/>
            <a:ext cx="2522855" cy="2522855"/>
          </a:xfrm>
          <a:prstGeom prst="rect">
            <a:avLst/>
          </a:prstGeom>
        </p:spPr>
      </p:pic>
      <p:pic>
        <p:nvPicPr>
          <p:cNvPr id="7" name="Изображение 6" descr="istockphoto-1061332756-612x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700" y="1485265"/>
            <a:ext cx="2518410" cy="2522855"/>
          </a:xfrm>
          <a:prstGeom prst="rect">
            <a:avLst/>
          </a:prstGeom>
        </p:spPr>
      </p:pic>
      <p:pic>
        <p:nvPicPr>
          <p:cNvPr id="8" name="Изображение 7" descr="realistic-airplane-vector-illustration-concept_1253202-350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700" y="4149090"/>
            <a:ext cx="2522855" cy="2489200"/>
          </a:xfrm>
          <a:prstGeom prst="rect">
            <a:avLst/>
          </a:prstGeom>
        </p:spPr>
      </p:pic>
      <p:pic>
        <p:nvPicPr>
          <p:cNvPr id="9" name="Изображение 8" descr="military-helicopter-transportation-vector-design_387989-7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930" y="4149090"/>
            <a:ext cx="2489200" cy="24892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6195" y="203200"/>
            <a:ext cx="9109075" cy="1143000"/>
          </a:xfrm>
        </p:spPr>
        <p:txBody>
          <a:bodyPr/>
          <a:lstStyle/>
          <a:p>
            <a:r>
              <a:rPr lang="en-US" altLang="en-US" sz="4800" b="1" u="sng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Каким</a:t>
            </a:r>
            <a:r>
              <a:rPr lang="en-US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должен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быть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защитник</a:t>
            </a:r>
            <a:r>
              <a:rPr lang="en-US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? </a:t>
            </a:r>
            <a:endParaRPr lang="en-US" altLang="ru-RU" sz="4800" b="1" u="sng" dirty="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Изображение 2" descr="weight-gym-dumbbell_24908-816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0" y="1412875"/>
            <a:ext cx="2604135" cy="2473960"/>
          </a:xfrm>
          <a:prstGeom prst="rect">
            <a:avLst/>
          </a:prstGeom>
        </p:spPr>
      </p:pic>
      <p:pic>
        <p:nvPicPr>
          <p:cNvPr id="4" name="Изображение 3" descr="88cfd640f24674de4cf0d1124d95dd2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255" y="4100830"/>
            <a:ext cx="2605405" cy="2484120"/>
          </a:xfrm>
          <a:prstGeom prst="rect">
            <a:avLst/>
          </a:prstGeom>
        </p:spPr>
      </p:pic>
      <p:pic>
        <p:nvPicPr>
          <p:cNvPr id="5" name="Изображение 4" descr="1ea0d03ee69dd77ce221f1fd5fe0c8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960" y="4098290"/>
            <a:ext cx="2486660" cy="2486660"/>
          </a:xfrm>
          <a:prstGeom prst="rect">
            <a:avLst/>
          </a:prstGeom>
        </p:spPr>
      </p:pic>
      <p:pic>
        <p:nvPicPr>
          <p:cNvPr id="7" name="Изображение 6" descr="holding-hands-heart-background_1308-1277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655" y="1412875"/>
            <a:ext cx="2486660" cy="24745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1128"/>
            <a:ext cx="8229600" cy="1143000"/>
          </a:xfrm>
        </p:spPr>
        <p:txBody>
          <a:bodyPr/>
          <a:lstStyle/>
          <a:p>
            <a:r>
              <a:rPr lang="en-US" altLang="en-US" sz="4800" b="1" u="sng" dirty="0" err="1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Как</a:t>
            </a:r>
            <a:r>
              <a:rPr lang="en-US" altLang="ru-RU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u="sng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стать</a:t>
            </a:r>
            <a:r>
              <a:rPr lang="en-US" altLang="ru-RU" sz="4800" b="1" u="sng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4800" b="1" u="sng" dirty="0" smtClean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солдатом</a:t>
            </a:r>
            <a:r>
              <a:rPr lang="en-US" altLang="ru-RU" sz="4800" b="1" dirty="0" smtClean="0"/>
              <a:t> </a:t>
            </a:r>
            <a:endParaRPr lang="en-US" altLang="ru-RU" sz="4800" b="1" dirty="0"/>
          </a:p>
        </p:txBody>
      </p:sp>
      <p:pic>
        <p:nvPicPr>
          <p:cNvPr id="4" name="Изображение 3" descr="istockphoto-2166181791-612x6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15" y="1484630"/>
            <a:ext cx="2371090" cy="2371090"/>
          </a:xfrm>
          <a:prstGeom prst="rect">
            <a:avLst/>
          </a:prstGeom>
        </p:spPr>
      </p:pic>
      <p:pic>
        <p:nvPicPr>
          <p:cNvPr id="5" name="Изображение 4" descr="e789c925a6911faec64c85b4ef9df6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965" y="1484630"/>
            <a:ext cx="2469515" cy="2379345"/>
          </a:xfrm>
          <a:prstGeom prst="rect">
            <a:avLst/>
          </a:prstGeom>
        </p:spPr>
      </p:pic>
      <p:pic>
        <p:nvPicPr>
          <p:cNvPr id="6" name="Изображение 5" descr="b0a53bf4e452506c6a3eadaf33ecc5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90" y="1484630"/>
            <a:ext cx="2378710" cy="2378710"/>
          </a:xfrm>
          <a:prstGeom prst="rect">
            <a:avLst/>
          </a:prstGeom>
        </p:spPr>
      </p:pic>
      <p:pic>
        <p:nvPicPr>
          <p:cNvPr id="7" name="Изображение 6" descr="istockphoto-1182064468-612x6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630" y="4266565"/>
            <a:ext cx="2126615" cy="2110105"/>
          </a:xfrm>
          <a:prstGeom prst="rect">
            <a:avLst/>
          </a:prstGeom>
        </p:spPr>
      </p:pic>
      <p:pic>
        <p:nvPicPr>
          <p:cNvPr id="8" name="Изображение 7" descr="a52f49e1258546dc74b77f9f299cfb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680" y="4264025"/>
            <a:ext cx="2154555" cy="211201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363855" y="3852545"/>
            <a:ext cx="2332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Заниматься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спортом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564255" y="3852545"/>
            <a:ext cx="1874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Х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орошо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кушать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1979295" y="6381750"/>
            <a:ext cx="212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П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омогать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слабым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4427855" y="6376035"/>
            <a:ext cx="33108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З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нать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историю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своей</a:t>
            </a:r>
            <a:r>
              <a:rPr lang="en-US" altLang="ru-RU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b="1">
                <a:latin typeface="Times New Roman" panose="02020603050405020304" charset="0"/>
                <a:cs typeface="Times New Roman" panose="02020603050405020304" charset="0"/>
              </a:rPr>
              <a:t>страны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6948170" y="3855720"/>
            <a:ext cx="1168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Учиться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256"/>
            </a:gs>
            <a:gs pos="100000">
              <a:srgbClr val="52762D"/>
            </a:gs>
          </a:gsLst>
          <a:lin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935" y="1085215"/>
            <a:ext cx="8598535" cy="4883150"/>
          </a:xfrm>
        </p:spPr>
        <p:txBody>
          <a:bodyPr/>
          <a:lstStyle/>
          <a:p>
            <a:r>
              <a:rPr lang="en-US" altLang="en-US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Российский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воин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знает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свой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долг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защищать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свою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Родину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!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Будьте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сильными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смелыми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4800" b="1" i="1" dirty="0" err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умными</a:t>
            </a:r>
            <a:r>
              <a:rPr lang="en-US" altLang="ru-RU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!</a:t>
            </a:r>
            <a:r>
              <a:rPr lang="en-US" altLang="en-US" sz="4800" b="1" i="1" dirty="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»</a:t>
            </a:r>
          </a:p>
        </p:txBody>
      </p:sp>
      <p:sp>
        <p:nvSpPr>
          <p:cNvPr id="10" name="5 конечная звезда 9"/>
          <p:cNvSpPr/>
          <p:nvPr/>
        </p:nvSpPr>
        <p:spPr>
          <a:xfrm>
            <a:off x="5941060" y="763905"/>
            <a:ext cx="648335" cy="575945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5 конечная звезда 4"/>
          <p:cNvSpPr/>
          <p:nvPr/>
        </p:nvSpPr>
        <p:spPr>
          <a:xfrm>
            <a:off x="2483485" y="763905"/>
            <a:ext cx="648335" cy="575945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6" name="5 конечная звезда 5"/>
          <p:cNvSpPr/>
          <p:nvPr/>
        </p:nvSpPr>
        <p:spPr>
          <a:xfrm>
            <a:off x="3928745" y="476885"/>
            <a:ext cx="1287145" cy="1097280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</TotalTime>
  <Words>103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Default Design</vt:lpstr>
      <vt:lpstr>Мы будем в армии служить! </vt:lpstr>
      <vt:lpstr>Презентация PowerPoint</vt:lpstr>
      <vt:lpstr>Презентация PowerPoint</vt:lpstr>
      <vt:lpstr>Сухопутные войска</vt:lpstr>
      <vt:lpstr>Военно-воздушные силы </vt:lpstr>
      <vt:lpstr>Военно-морской флот </vt:lpstr>
      <vt:lpstr>Ракетные войска и войска ПВО(противоздушной обороны) </vt:lpstr>
      <vt:lpstr>Динамическая пауза-загадка</vt:lpstr>
      <vt:lpstr>Каким должен быть защитник? </vt:lpstr>
      <vt:lpstr>Как стать солдатом </vt:lpstr>
      <vt:lpstr>«Российский воин знает свой долг – защищать свою Родину! Будьте сильными, смелыми, умными!»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«Казачий быт»</dc:title>
  <dc:creator>HP</dc:creator>
  <cp:lastModifiedBy>E.A.Fil</cp:lastModifiedBy>
  <cp:revision>52</cp:revision>
  <dcterms:created xsi:type="dcterms:W3CDTF">2025-12-10T16:39:00Z</dcterms:created>
  <dcterms:modified xsi:type="dcterms:W3CDTF">2026-01-28T09:03:45Z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5240702DF7E5469993E58FCD7FBBA52A_12</vt:lpwstr>
  </property>
  <property fmtid="{D5CDD505-2E9C-101B-9397-08002B2CF9AE}" pid="3" name="KSOProductBuildVer">
    <vt:lpwstr>1049-12.2.0.23196</vt:lpwstr>
  </property>
</Properties>
</file>