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835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0933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1321904"/>
            <a:ext cx="3902400" cy="1043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народов России</a:t>
            </a:r>
            <a:r>
              <a:rPr lang="en-US" sz="2273" b="1" i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ru-RU" sz="2273" b="1" i="1" dirty="0">
              <a:solidFill>
                <a:srgbClr val="3627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15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273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Выполнила музыкальный руководитель:
                                                      Крайняя Мария Владимировна</a:t>
            </a: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C396D3-723A-4F86-8430-2AC155863318}"/>
              </a:ext>
            </a:extLst>
          </p:cNvPr>
          <p:cNvSpPr txBox="1"/>
          <p:nvPr/>
        </p:nvSpPr>
        <p:spPr>
          <a:xfrm>
            <a:off x="1290453" y="298905"/>
            <a:ext cx="7465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Муниципальное автономное дошкольное образовательное учреждение муниципального образования город Краснодар «Центр развития ребенка- детский сад №118 «Золотой ключик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1205DD-9EE0-4387-AF23-660913211C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016" y="298905"/>
            <a:ext cx="823583" cy="48962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450" y="934126"/>
            <a:ext cx="3506400" cy="332059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6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«Все мы дети- ты и я, И одна у нас Россия…» — стих, призывающий к дружбе и единству всех детей страны.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дружбе и Родине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50" y="1158284"/>
            <a:ext cx="2681700" cy="177453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003" y="1159099"/>
            <a:ext cx="2681700" cy="1772902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центр празднования многообразия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7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разных народов
</a:t>
            </a:r>
            <a:r>
              <a:rPr lang="en-US" sz="8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сердце России, где встречаются люди самых разных национальностей, объединённые общими традициями и историей.
</a:t>
            </a:r>
            <a:endParaRPr lang="en-US" sz="764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7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символы города
</a:t>
            </a:r>
            <a:r>
              <a:rPr lang="en-US" sz="8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исторический центр, балалайка и хохлома отражают богатство русской культуры, медведь и берёзы — её природную мощь.
</a:t>
            </a:r>
            <a:endParaRPr lang="en-US" sz="776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7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народов России
</a:t>
            </a:r>
            <a:r>
              <a:rPr lang="en-US" sz="7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9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проходит большой праздник, собирающий представителей всех народов, подчёркивая гармонию культур и единство в многообразии.
</a:t>
            </a:r>
            <a:endParaRPr lang="en-US" sz="7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003" y="1158905"/>
            <a:ext cx="2681700" cy="252869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250" y="1158828"/>
            <a:ext cx="2681700" cy="2528843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750" y="1157823"/>
            <a:ext cx="2681700" cy="2530854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Татары: традиционные костюмы и особенности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костюм
</a:t>
            </a:r>
            <a:r>
              <a:rPr lang="en-US" sz="7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7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Татарский Мальчик Тимур
</a:t>
            </a:r>
            <a:endParaRPr lang="en-US" sz="1671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наряд
</a:t>
            </a:r>
            <a:r>
              <a:rPr lang="en-US" sz="7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7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девочка Айгуль
</a:t>
            </a:r>
            <a:endParaRPr lang="en-US" sz="16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национальных костюмах  играют в игру "Тюбитейка"
</a:t>
            </a:r>
            <a:endParaRPr lang="en-US" sz="1777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объединяет  в весёлой атмосфере, глубоко отражая традиции и взаимное уважение к народным обычаям всех участников.
</a:t>
            </a:r>
            <a:endParaRPr lang="en-US" sz="1692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народная игра «Тюбитейка»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50" y="1158634"/>
            <a:ext cx="2681700" cy="177383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4003" y="1158354"/>
            <a:ext cx="2681700" cy="1774392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250" y="1158794"/>
            <a:ext cx="2681700" cy="1773512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Чеченцы: традиционный костюм и культура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национальный образ
</a:t>
            </a:r>
            <a:r>
              <a:rPr lang="en-US" sz="7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Алия одета в красное платье с золотыми кружевами, её голову украшает лёгкий белый платок, а руки покрыты белой тонкой тканью — символ чистоты и красоты.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традиционный костюм
</a:t>
            </a:r>
            <a:r>
              <a:rPr lang="en-US" sz="6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7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Магомет носит традиционный чеченский костюм, включающий темную папаху и длинную бурку, символизирующую мужество и честь. Его сапоги из натуральной кожи и кинжал у пояса подчёркивают готовность к защите семьи и родины, что является важной частью чеченских традиций.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8985" y="1309125"/>
            <a:ext cx="2380829" cy="316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женщины носят длинные чёрно-красные халаты с повязкой на лбу и длинными косами, подчёркивающими женственность и национальный стиль.
</a:t>
            </a:r>
            <a:endParaRPr lang="en-US" sz="1659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мужчины облачаются в мягкие костюмы с красным кружевом, белые сапоги и меховые шапки завершают их традиционный внешний вид.
</a:t>
            </a:r>
            <a:endParaRPr lang="en-US" sz="1659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Башкиры: элементы национального костюма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разнообразие народов России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Чеченская культура
</a:t>
            </a:r>
            <a:r>
              <a:rPr lang="en-US" sz="4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7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красных платьях с золотой вышивкой и белых платках, мужчины — в папахах и бурках, с кинжалами, что подчёркивает уникальные традиции народа.
</a:t>
            </a:r>
            <a:endParaRPr lang="en-US" sz="691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Татарские наряды
</a:t>
            </a:r>
            <a:r>
              <a:rPr lang="en-US" sz="4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8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носят бордовые жилеты с золотым орнаментом и тюбетейки с вуалью, мужчины — красные рубашки и фиолетовые шаровары, отображая богатство национальной одежды.
</a:t>
            </a:r>
            <a:endParaRPr lang="en-US" sz="665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6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костюмы
</a:t>
            </a:r>
            <a:r>
              <a:rPr lang="en-US" sz="4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7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Девушки одеты в бело-красные сарафаны с лентами и красными сапогами, а парни — в белые рубахи и красные штаны, отражая традиционную русскую культуру.
</a:t>
            </a:r>
            <a:endParaRPr lang="en-US" sz="6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 традициях
</a:t>
            </a: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5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национальных костюмах держатся за руки
</a:t>
            </a:r>
            <a:endParaRPr lang="en-US" sz="1608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5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демонстрируют взаимное уважение и единство народов России в их культурном многообразии.
</a:t>
            </a: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23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единства народов России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8536" y="655050"/>
            <a:ext cx="3628100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за внимание
</a:t>
            </a:r>
            <a:r>
              <a:rPr lang="en-US" sz="16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Благодарим за интерес к богатству и разнообразию народов России, символам их единства и гармонии традиций в мультикультурном пространстве страны.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528</Words>
  <Application>Microsoft Office PowerPoint</Application>
  <PresentationFormat>Экран (16:9)</PresentationFormat>
  <Paragraphs>50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3</cp:revision>
  <dcterms:created xsi:type="dcterms:W3CDTF">2026-04-26T21:22:05Z</dcterms:created>
  <dcterms:modified xsi:type="dcterms:W3CDTF">2026-04-27T09:41:01Z</dcterms:modified>
</cp:coreProperties>
</file>