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70" r:id="rId4"/>
    <p:sldId id="256" r:id="rId5"/>
    <p:sldId id="259" r:id="rId6"/>
    <p:sldId id="260" r:id="rId7"/>
    <p:sldId id="261" r:id="rId8"/>
    <p:sldId id="257" r:id="rId9"/>
    <p:sldId id="264" r:id="rId10"/>
    <p:sldId id="265" r:id="rId11"/>
    <p:sldId id="266" r:id="rId12"/>
    <p:sldId id="267" r:id="rId13"/>
    <p:sldId id="268" r:id="rId14"/>
    <p:sldId id="269" r:id="rId15"/>
    <p:sldId id="26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2271B79F-6A54-49CD-99F7-EF22C2EB3E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955790-1F68-43A0-BE67-AE30DE640D1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26A3E5-E2DE-489C-B913-79B4C0C6AB6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5C2C9-9BBF-4BF9-AD69-F7F5B5A272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33A69F-EA82-48CF-A1C0-5D63F5C2CBA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91D595-D797-424D-95EF-95818362D93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E50295-960E-4352-9FC5-CE2C8EBCEC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575A1F-FBB3-43FD-BA77-FE3BDA72A0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567505-FE5C-4436-8900-E749F43031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D84DAE-120D-463F-BA82-6E45221029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BCA715-E3CA-4DF7-BC94-1A232182A5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12000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41E28CB-D3AD-4D74-BEC6-F1315D477A8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2000">
    <p:fade thruBlk="1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www.club-forester.ru/-/for-baby/chevostik/%D0%9D%D0%B0%D1%80%D0%BE%D0%B4%D0%BD%D1%8B%D0%B5%20%D0%B8%D0%BD%D1%81%D1%82%D1%80%D1%83%D0%BC%D0%B5%D0%BD%D1%82%D1%8B/fron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inkopa.ru/images/dictionary/buben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samoffar.ru/images/tre_1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ultpermi.ru/photo/6/4181/8254387422e1e633.jpg" TargetMode="Externa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2;&#1086;&#1080;%20&#1076;&#1086;&#1082;&#1091;&#1084;&#1077;&#1085;&#1090;&#1099;\&#1072;&#1091;&#1076;&#1080;&#1086;&#1101;&#1085;&#1094;&#1080;&#1082;&#1083;&#1086;&#1087;&#1077;&#1076;&#1080;&#1080;\&#1085;&#1072;&#1088;&#1086;&#1076;&#1085;&#1099;&#1077;%20&#1080;&#1085;&#1089;&#1090;&#1088;&#1091;&#1084;&#1077;&#1085;&#1090;&#1099;.%20&#1095;&#1072;&#1089;&#1090;&#1100;%208%20&#1090;&#1088;&#1077;&#1097;&#1086;&#1090;&#1082;&#1072;,%20&#1073;&#1091;&#1073;&#1077;&#1085;\09_treshotka._buben.mp3" TargetMode="External"/><Relationship Id="rId6" Type="http://schemas.openxmlformats.org/officeDocument/2006/relationships/image" Target="../media/image7.jpeg"/><Relationship Id="rId5" Type="http://schemas.openxmlformats.org/officeDocument/2006/relationships/hyperlink" Target="http://moikompas.ru/img/compas/2008-02-19/pochemychki/32615971.jpg" TargetMode="Externa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gukovski.narod.ru/main_m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moikompas.ru/img/compas/2008-02-19/pochemychki/32615971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hyperlink" Target="http://www.samoffar.ru/images/tre_1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masteras.ru/data/tr_pl_m_1.jp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darudar.org/var/files/img/60/25/6025e3bc63bef6ef6e6d9c83eccf028e_600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gazeta.aif.ru/data/mags/tambov/660/pics/03_02_00.jp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s60.radikal.ru/i168/0904/1c/21f37044906c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moikompas.ru/img/compas/2008-02-19/pochemychki/32615971.jpg" TargetMode="Externa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birzhaplus.ru/birzha/img/66368/biz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moikompas.ru/img/compas/2008-02-19/pochemychki/32615971.j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feniks-dance.ucoz.ru/_fr/0/9547052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egyptshop.ru/images/catalog/images/1.03.10-1_060.jp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dic.academic.ru/pictures/enc_colier/ph10282.jp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sinkopa.ru/images/dictionary/buben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lifanovsky.com/wp-content/uploads/2009/06/buben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hyperlink" Target="http://www.baza-artistov.ru/gallery/data/artists/1070/full/8237_forum_edinenie_010.j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hyperlink" Target="http://s39.radikal.ru/i086/0910/62/1dc9f37dcf94.gi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Картинка 31 из 44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3178"/>
            <a:ext cx="9144000" cy="5695512"/>
          </a:xfrm>
          <a:prstGeom prst="rect">
            <a:avLst/>
          </a:prstGeom>
          <a:noFill/>
        </p:spPr>
      </p:pic>
      <p:pic>
        <p:nvPicPr>
          <p:cNvPr id="5" name="Picture 2" descr="Картинка 42 из 22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36981">
            <a:off x="-155052" y="1455844"/>
            <a:ext cx="1859553" cy="2454247"/>
          </a:xfrm>
          <a:prstGeom prst="rect">
            <a:avLst/>
          </a:prstGeom>
          <a:noFill/>
        </p:spPr>
      </p:pic>
      <p:pic>
        <p:nvPicPr>
          <p:cNvPr id="6" name="Picture 2" descr="Картинка 28 из 2547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EBF0F4"/>
              </a:clrFrom>
              <a:clrTo>
                <a:srgbClr val="EBF0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3374613"/>
            <a:ext cx="2336098" cy="2714644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1E89ED-0A24-45AD-9B3D-09E7AEC476DC}"/>
              </a:ext>
            </a:extLst>
          </p:cNvPr>
          <p:cNvSpPr txBox="1"/>
          <p:nvPr/>
        </p:nvSpPr>
        <p:spPr>
          <a:xfrm>
            <a:off x="1403648" y="5583027"/>
            <a:ext cx="6192687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25000"/>
                  </a:schemeClr>
                </a:solidFill>
              </a:rPr>
              <a:t>Составила:</a:t>
            </a:r>
          </a:p>
          <a:p>
            <a:pPr algn="ctr"/>
            <a:r>
              <a:rPr lang="ru-RU" sz="2000" b="1" dirty="0">
                <a:solidFill>
                  <a:schemeClr val="bg1">
                    <a:lumMod val="25000"/>
                  </a:schemeClr>
                </a:solidFill>
              </a:rPr>
              <a:t>Музыкальный руководитель</a:t>
            </a:r>
          </a:p>
          <a:p>
            <a:pPr algn="ctr"/>
            <a:r>
              <a:rPr lang="ru-RU" sz="2000" b="1" dirty="0">
                <a:solidFill>
                  <a:schemeClr val="bg1">
                    <a:lumMod val="25000"/>
                  </a:schemeClr>
                </a:solidFill>
              </a:rPr>
              <a:t>Крайняя Мария Владимировна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B4ECCA-F907-4217-A772-C27DAD6B0F76}"/>
              </a:ext>
            </a:extLst>
          </p:cNvPr>
          <p:cNvSpPr txBox="1"/>
          <p:nvPr/>
        </p:nvSpPr>
        <p:spPr>
          <a:xfrm>
            <a:off x="503548" y="259310"/>
            <a:ext cx="8136904" cy="10156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</a:rPr>
              <a:t>Муниципальное автономное дошкольное образовательное учреждение муниципального образования город Краснодар «Центр развития ребенка- детский сад №118 «Золотой ключик»</a:t>
            </a:r>
            <a:endParaRPr lang="ru-RU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3000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Картинка 1 из 698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428604"/>
            <a:ext cx="7769117" cy="5857916"/>
          </a:xfrm>
          <a:prstGeom prst="rect">
            <a:avLst/>
          </a:prstGeom>
          <a:noFill/>
        </p:spPr>
      </p:pic>
      <p:pic>
        <p:nvPicPr>
          <p:cNvPr id="6" name="Picture 5" descr="Картинка 1 из 447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42908" y="3357562"/>
            <a:ext cx="2210096" cy="3214686"/>
          </a:xfrm>
          <a:prstGeom prst="rect">
            <a:avLst/>
          </a:prstGeom>
          <a:noFill/>
        </p:spPr>
      </p:pic>
      <p:pic>
        <p:nvPicPr>
          <p:cNvPr id="7" name="09_treshotka._buben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5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00CF6-47E0-42CD-AFC1-DB400E0F6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4" descr="http://gukovski.narod.ru/main_m.jpg">
            <a:hlinkClick r:id="rId2"/>
            <a:extLst>
              <a:ext uri="{FF2B5EF4-FFF2-40B4-BE49-F238E27FC236}">
                <a16:creationId xmlns:a16="http://schemas.microsoft.com/office/drawing/2014/main" id="{A96D8AE6-0F4D-4BE1-9264-FDAEF7CFC0B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04664"/>
            <a:ext cx="8100298" cy="6453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442496"/>
      </p:ext>
    </p:extLst>
  </p:cSld>
  <p:clrMapOvr>
    <a:masterClrMapping/>
  </p:clrMapOvr>
  <p:transition advClick="0" advTm="12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Картинка 1 из 44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3241499" cy="4714908"/>
          </a:xfrm>
          <a:prstGeom prst="rect">
            <a:avLst/>
          </a:prstGeom>
          <a:noFill/>
        </p:spPr>
      </p:pic>
      <p:pic>
        <p:nvPicPr>
          <p:cNvPr id="9" name="Picture 2" descr="Картинка 42 из 22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2250297"/>
            <a:ext cx="6407985" cy="492922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Картинка 1 из 22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9783" t="15217" r="16304" b="10870"/>
          <a:stretch>
            <a:fillRect/>
          </a:stretch>
        </p:blipFill>
        <p:spPr bwMode="auto">
          <a:xfrm>
            <a:off x="1500166" y="357166"/>
            <a:ext cx="6286544" cy="628654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2000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Картинка 6 из 22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357166"/>
            <a:ext cx="7355256" cy="628654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артинка 14 из 22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28604"/>
            <a:ext cx="8786874" cy="5857916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Картинка 5 из 22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14290"/>
            <a:ext cx="4315289" cy="3571900"/>
          </a:xfrm>
          <a:prstGeom prst="rect">
            <a:avLst/>
          </a:prstGeom>
          <a:noFill/>
        </p:spPr>
      </p:pic>
      <p:pic>
        <p:nvPicPr>
          <p:cNvPr id="15367" name="Picture 7" descr="http://www.akitoza.ru/pic/goods/7205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7C8282"/>
              </a:clrFrom>
              <a:clrTo>
                <a:srgbClr val="7C8282">
                  <a:alpha val="0"/>
                </a:srgbClr>
              </a:clrTo>
            </a:clrChange>
          </a:blip>
          <a:srcRect t="24000" b="19600"/>
          <a:stretch>
            <a:fillRect/>
          </a:stretch>
        </p:blipFill>
        <p:spPr bwMode="auto">
          <a:xfrm>
            <a:off x="2786050" y="3500414"/>
            <a:ext cx="5953125" cy="3357586"/>
          </a:xfrm>
          <a:prstGeom prst="rect">
            <a:avLst/>
          </a:prstGeom>
          <a:noFill/>
        </p:spPr>
      </p:pic>
      <p:pic>
        <p:nvPicPr>
          <p:cNvPr id="4" name="Picture 5" descr="Картинка 1 из 447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72198" y="357166"/>
            <a:ext cx="2353005" cy="3422554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7000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Картинка 141 из 22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285728"/>
            <a:ext cx="5590800" cy="5143536"/>
          </a:xfrm>
          <a:prstGeom prst="rect">
            <a:avLst/>
          </a:prstGeom>
          <a:noFill/>
        </p:spPr>
      </p:pic>
      <p:pic>
        <p:nvPicPr>
          <p:cNvPr id="3" name="Picture 5" descr="Картинка 1 из 44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844" y="2643158"/>
            <a:ext cx="2897704" cy="421484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Картинка 1 из 123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57165"/>
            <a:ext cx="5072098" cy="6379997"/>
          </a:xfrm>
          <a:prstGeom prst="rect">
            <a:avLst/>
          </a:prstGeom>
          <a:noFill/>
        </p:spPr>
      </p:pic>
      <p:sp>
        <p:nvSpPr>
          <p:cNvPr id="3" name="Стрелка вправо 2"/>
          <p:cNvSpPr/>
          <p:nvPr/>
        </p:nvSpPr>
        <p:spPr>
          <a:xfrm>
            <a:off x="500034" y="3000372"/>
            <a:ext cx="4143404" cy="500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12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Картинка 23 из 123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t="21111" b="16667"/>
          <a:stretch>
            <a:fillRect/>
          </a:stretch>
        </p:blipFill>
        <p:spPr bwMode="auto">
          <a:xfrm>
            <a:off x="1285852" y="142852"/>
            <a:ext cx="6888664" cy="6429420"/>
          </a:xfrm>
          <a:prstGeom prst="rect">
            <a:avLst/>
          </a:prstGeom>
          <a:noFill/>
        </p:spPr>
      </p:pic>
      <p:sp>
        <p:nvSpPr>
          <p:cNvPr id="3" name="Стрелка вправо 2"/>
          <p:cNvSpPr/>
          <p:nvPr/>
        </p:nvSpPr>
        <p:spPr>
          <a:xfrm rot="2574976">
            <a:off x="-247975" y="1727366"/>
            <a:ext cx="2343403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 rot="8000414">
            <a:off x="6717794" y="1785052"/>
            <a:ext cx="2343403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 advTm="12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Картинка 7 из 2547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8416900" cy="600079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2000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а 28 из 25479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BF0F4"/>
              </a:clrFrom>
              <a:clrTo>
                <a:srgbClr val="EBF0F4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48" y="214290"/>
            <a:ext cx="6786610" cy="678661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AF0E6"/>
                                      </p:to>
                                    </p:animClr>
                                    <p:animClr clrSpc="rgb" dir="cw">
                                      <p:cBhvr>
                                        <p:cTn id="7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F0E6"/>
                                      </p:to>
                                    </p:animClr>
                                    <p:set>
                                      <p:cBhvr>
                                        <p:cTn id="8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3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а 24 из 25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14290"/>
            <a:ext cx="3500462" cy="2625347"/>
          </a:xfrm>
          <a:prstGeom prst="rect">
            <a:avLst/>
          </a:prstGeom>
          <a:noFill/>
        </p:spPr>
      </p:pic>
      <p:pic>
        <p:nvPicPr>
          <p:cNvPr id="2052" name="Picture 4" descr="Картинка 239 из 25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2428868"/>
            <a:ext cx="6550021" cy="412909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2000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Картинка 2 из 44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844924"/>
            <a:ext cx="5904656" cy="473876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683568" y="620688"/>
            <a:ext cx="8244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До свидания, ребята!</a:t>
            </a:r>
          </a:p>
          <a:p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До новых встреч!!!</a:t>
            </a:r>
          </a:p>
        </p:txBody>
      </p:sp>
    </p:spTree>
  </p:cSld>
  <p:clrMapOvr>
    <a:masterClrMapping/>
  </p:clrMapOvr>
  <p:transition advClick="0" advTm="12000">
    <p:fade thruBlk="1"/>
  </p:transition>
</p:sld>
</file>

<file path=ppt/theme/theme1.xml><?xml version="1.0" encoding="utf-8"?>
<a:theme xmlns:a="http://schemas.openxmlformats.org/drawingml/2006/main" name="бежевые кирпичи">
  <a:themeElements>
    <a:clrScheme name="Тема Office 1">
      <a:dk1>
        <a:srgbClr val="000000"/>
      </a:dk1>
      <a:lt1>
        <a:srgbClr val="FAF0E6"/>
      </a:lt1>
      <a:dk2>
        <a:srgbClr val="000000"/>
      </a:dk2>
      <a:lt2>
        <a:srgbClr val="8C8C8C"/>
      </a:lt2>
      <a:accent1>
        <a:srgbClr val="E9BD91"/>
      </a:accent1>
      <a:accent2>
        <a:srgbClr val="CE9A63"/>
      </a:accent2>
      <a:accent3>
        <a:srgbClr val="FCF6F0"/>
      </a:accent3>
      <a:accent4>
        <a:srgbClr val="000000"/>
      </a:accent4>
      <a:accent5>
        <a:srgbClr val="F2DBC7"/>
      </a:accent5>
      <a:accent6>
        <a:srgbClr val="BA8B59"/>
      </a:accent6>
      <a:hlink>
        <a:srgbClr val="AD6521"/>
      </a:hlink>
      <a:folHlink>
        <a:srgbClr val="6B4D29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AF0E6"/>
        </a:lt1>
        <a:dk2>
          <a:srgbClr val="000000"/>
        </a:dk2>
        <a:lt2>
          <a:srgbClr val="8C8C8C"/>
        </a:lt2>
        <a:accent1>
          <a:srgbClr val="E9BD91"/>
        </a:accent1>
        <a:accent2>
          <a:srgbClr val="CE9A63"/>
        </a:accent2>
        <a:accent3>
          <a:srgbClr val="FCF6F0"/>
        </a:accent3>
        <a:accent4>
          <a:srgbClr val="000000"/>
        </a:accent4>
        <a:accent5>
          <a:srgbClr val="F2DBC7"/>
        </a:accent5>
        <a:accent6>
          <a:srgbClr val="BA8B59"/>
        </a:accent6>
        <a:hlink>
          <a:srgbClr val="AD6521"/>
        </a:hlink>
        <a:folHlink>
          <a:srgbClr val="6B4D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AF0E6"/>
        </a:lt1>
        <a:dk2>
          <a:srgbClr val="000000"/>
        </a:dk2>
        <a:lt2>
          <a:srgbClr val="8C8C8C"/>
        </a:lt2>
        <a:accent1>
          <a:srgbClr val="F2E540"/>
        </a:accent1>
        <a:accent2>
          <a:srgbClr val="FFC081"/>
        </a:accent2>
        <a:accent3>
          <a:srgbClr val="FCF6F0"/>
        </a:accent3>
        <a:accent4>
          <a:srgbClr val="000000"/>
        </a:accent4>
        <a:accent5>
          <a:srgbClr val="F7F0AF"/>
        </a:accent5>
        <a:accent6>
          <a:srgbClr val="E7AE74"/>
        </a:accent6>
        <a:hlink>
          <a:srgbClr val="DB9C38"/>
        </a:hlink>
        <a:folHlink>
          <a:srgbClr val="DD523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AF0E6"/>
        </a:lt1>
        <a:dk2>
          <a:srgbClr val="000000"/>
        </a:dk2>
        <a:lt2>
          <a:srgbClr val="8C8C8C"/>
        </a:lt2>
        <a:accent1>
          <a:srgbClr val="91BFED"/>
        </a:accent1>
        <a:accent2>
          <a:srgbClr val="90ECDA"/>
        </a:accent2>
        <a:accent3>
          <a:srgbClr val="FCF6F0"/>
        </a:accent3>
        <a:accent4>
          <a:srgbClr val="000000"/>
        </a:accent4>
        <a:accent5>
          <a:srgbClr val="C7DCF4"/>
        </a:accent5>
        <a:accent6>
          <a:srgbClr val="82D6C5"/>
        </a:accent6>
        <a:hlink>
          <a:srgbClr val="384BDB"/>
        </a:hlink>
        <a:folHlink>
          <a:srgbClr val="DB8A3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AF0E6"/>
        </a:lt1>
        <a:dk2>
          <a:srgbClr val="000000"/>
        </a:dk2>
        <a:lt2>
          <a:srgbClr val="8C8C8C"/>
        </a:lt2>
        <a:accent1>
          <a:srgbClr val="FFEA81"/>
        </a:accent1>
        <a:accent2>
          <a:srgbClr val="FFC081"/>
        </a:accent2>
        <a:accent3>
          <a:srgbClr val="FCF6F0"/>
        </a:accent3>
        <a:accent4>
          <a:srgbClr val="000000"/>
        </a:accent4>
        <a:accent5>
          <a:srgbClr val="FFF3C1"/>
        </a:accent5>
        <a:accent6>
          <a:srgbClr val="E7AE74"/>
        </a:accent6>
        <a:hlink>
          <a:srgbClr val="388ADB"/>
        </a:hlink>
        <a:folHlink>
          <a:srgbClr val="9C38D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C8C8C"/>
        </a:lt2>
        <a:accent1>
          <a:srgbClr val="E9BD91"/>
        </a:accent1>
        <a:accent2>
          <a:srgbClr val="CE9A63"/>
        </a:accent2>
        <a:accent3>
          <a:srgbClr val="FFFFFF"/>
        </a:accent3>
        <a:accent4>
          <a:srgbClr val="000000"/>
        </a:accent4>
        <a:accent5>
          <a:srgbClr val="F2DBC7"/>
        </a:accent5>
        <a:accent6>
          <a:srgbClr val="BA8B59"/>
        </a:accent6>
        <a:hlink>
          <a:srgbClr val="AD6521"/>
        </a:hlink>
        <a:folHlink>
          <a:srgbClr val="6B4D2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C8C8C"/>
        </a:lt2>
        <a:accent1>
          <a:srgbClr val="F2E540"/>
        </a:accent1>
        <a:accent2>
          <a:srgbClr val="FFC081"/>
        </a:accent2>
        <a:accent3>
          <a:srgbClr val="FFFFFF"/>
        </a:accent3>
        <a:accent4>
          <a:srgbClr val="000000"/>
        </a:accent4>
        <a:accent5>
          <a:srgbClr val="F7F0AF"/>
        </a:accent5>
        <a:accent6>
          <a:srgbClr val="E7AE74"/>
        </a:accent6>
        <a:hlink>
          <a:srgbClr val="DB9C38"/>
        </a:hlink>
        <a:folHlink>
          <a:srgbClr val="DD523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C8C8C"/>
        </a:lt2>
        <a:accent1>
          <a:srgbClr val="91BFED"/>
        </a:accent1>
        <a:accent2>
          <a:srgbClr val="90ECDA"/>
        </a:accent2>
        <a:accent3>
          <a:srgbClr val="FFFFFF"/>
        </a:accent3>
        <a:accent4>
          <a:srgbClr val="000000"/>
        </a:accent4>
        <a:accent5>
          <a:srgbClr val="C7DCF4"/>
        </a:accent5>
        <a:accent6>
          <a:srgbClr val="82D6C5"/>
        </a:accent6>
        <a:hlink>
          <a:srgbClr val="384BDB"/>
        </a:hlink>
        <a:folHlink>
          <a:srgbClr val="DB8A3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C8C8C"/>
        </a:lt2>
        <a:accent1>
          <a:srgbClr val="FFEA81"/>
        </a:accent1>
        <a:accent2>
          <a:srgbClr val="FFC081"/>
        </a:accent2>
        <a:accent3>
          <a:srgbClr val="FFFFFF"/>
        </a:accent3>
        <a:accent4>
          <a:srgbClr val="000000"/>
        </a:accent4>
        <a:accent5>
          <a:srgbClr val="FFF3C1"/>
        </a:accent5>
        <a:accent6>
          <a:srgbClr val="E7AE74"/>
        </a:accent6>
        <a:hlink>
          <a:srgbClr val="388ADB"/>
        </a:hlink>
        <a:folHlink>
          <a:srgbClr val="9C38D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бежевые кирпичи</Template>
  <TotalTime>338</TotalTime>
  <Words>37</Words>
  <Application>Microsoft Office PowerPoint</Application>
  <PresentationFormat>Экран (4:3)</PresentationFormat>
  <Paragraphs>6</Paragraphs>
  <Slides>15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бежевые кирпичи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Андрей</dc:creator>
  <cp:lastModifiedBy>andrej-krajnij@yandex.ru</cp:lastModifiedBy>
  <cp:revision>31</cp:revision>
  <dcterms:created xsi:type="dcterms:W3CDTF">2011-03-23T14:34:35Z</dcterms:created>
  <dcterms:modified xsi:type="dcterms:W3CDTF">2026-03-10T19:35:59Z</dcterms:modified>
</cp:coreProperties>
</file>