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embeddedFontLst>
    <p:embeddedFont>
      <p:font typeface="Calibri" panose="020F0502020204030204" pitchFamily="34" charset="0"/>
      <p:regular r:id="rId17"/>
      <p:bold r:id="rId18"/>
      <p:italic r:id="rId19"/>
      <p:boldItalic r:id="rId20"/>
    </p:embeddedFont>
    <p:embeddedFont>
      <p:font typeface="Montserrat" panose="020B0604020202020204" charset="-52"/>
      <p:regular r:id="rId21"/>
      <p:bold r:id="rId22"/>
      <p:italic r:id="rId23"/>
      <p:boldItalic r:id="rId2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5" roundtripDataSignature="AMtx7mh3mrC+BKxgkXuVH+e+bHbnQYGP8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9" d="100"/>
          <a:sy n="99" d="100"/>
        </p:scale>
        <p:origin x="102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customschemas.google.com/relationships/presentationmetadata" Target="metadata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8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3c796d6c0e4_0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Google Shape;169;g3c796d6c0e4_0_5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0" name="Google Shape;170;g3c796d6c0e4_0_5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10</a:t>
            </a:fld>
            <a:endParaRPr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3c796d6c0e4_0_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Google Shape;177;g3c796d6c0e4_0_6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8" name="Google Shape;178;g3c796d6c0e4_0_6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11</a:t>
            </a:fld>
            <a:endParaRPr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3c796d6c0e4_0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" name="Google Shape;184;g3c796d6c0e4_0_7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85" name="Google Shape;185;g3c796d6c0e4_0_7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12</a:t>
            </a:fld>
            <a:endParaRPr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3c796d6c0e4_0_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Google Shape;191;g3c796d6c0e4_0_8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92" name="Google Shape;192;g3c796d6c0e4_0_8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13</a:t>
            </a:fld>
            <a:endParaRPr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3c796d6c0e4_0_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3c796d6c0e4_0_9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99" name="Google Shape;199;g3c796d6c0e4_0_9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14</a:t>
            </a:fld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1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22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c796d6c0e4_0_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32;g3c796d6c0e4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3c796d6c0e4_0_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39;g3c796d6c0e4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3c796d6c0e4_0_3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6" name="Google Shape;146;g3c796d6c0e4_0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3c796d6c0e4_0_2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53" name="Google Shape;153;g3c796d6c0e4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3c796d6c0e4_0_4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61" name="Google Shape;161;g3c796d6c0e4_0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Blank Slide">
  <p:cSld name="6_Blank Slide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26"/>
          <p:cNvSpPr>
            <a:spLocks noGrp="1"/>
          </p:cNvSpPr>
          <p:nvPr>
            <p:ph type="pic" idx="2"/>
          </p:nvPr>
        </p:nvSpPr>
        <p:spPr>
          <a:xfrm>
            <a:off x="1" y="0"/>
            <a:ext cx="12192000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14" name="Google Shape;14;p26"/>
          <p:cNvSpPr txBox="1">
            <a:spLocks noGrp="1"/>
          </p:cNvSpPr>
          <p:nvPr>
            <p:ph type="sldNum" idx="12"/>
          </p:nvPr>
        </p:nvSpPr>
        <p:spPr>
          <a:xfrm>
            <a:off x="10232971" y="6287868"/>
            <a:ext cx="1692329" cy="3415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 b="1" i="0" u="none" strike="noStrike" cap="none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lvl="1" indent="0" algn="r">
              <a:spcBef>
                <a:spcPts val="0"/>
              </a:spcBef>
              <a:buNone/>
              <a:defRPr sz="1200" b="1" i="0" u="none" strike="noStrike" cap="none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lvl="2" indent="0" algn="r">
              <a:spcBef>
                <a:spcPts val="0"/>
              </a:spcBef>
              <a:buNone/>
              <a:defRPr sz="1200" b="1" i="0" u="none" strike="noStrike" cap="none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lvl="3" indent="0" algn="r">
              <a:spcBef>
                <a:spcPts val="0"/>
              </a:spcBef>
              <a:buNone/>
              <a:defRPr sz="1200" b="1" i="0" u="none" strike="noStrike" cap="none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lvl="4" indent="0" algn="r">
              <a:spcBef>
                <a:spcPts val="0"/>
              </a:spcBef>
              <a:buNone/>
              <a:defRPr sz="1200" b="1" i="0" u="none" strike="noStrike" cap="none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lvl="5" indent="0" algn="r">
              <a:spcBef>
                <a:spcPts val="0"/>
              </a:spcBef>
              <a:buNone/>
              <a:defRPr sz="1200" b="1" i="0" u="none" strike="noStrike" cap="none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lvl="6" indent="0" algn="r">
              <a:spcBef>
                <a:spcPts val="0"/>
              </a:spcBef>
              <a:buNone/>
              <a:defRPr sz="1200" b="1" i="0" u="none" strike="noStrike" cap="none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lvl="7" indent="0" algn="r">
              <a:spcBef>
                <a:spcPts val="0"/>
              </a:spcBef>
              <a:buNone/>
              <a:defRPr sz="1200" b="1" i="0" u="none" strike="noStrike" cap="none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lvl="8" indent="0" algn="r">
              <a:spcBef>
                <a:spcPts val="0"/>
              </a:spcBef>
              <a:buNone/>
              <a:defRPr sz="1200" b="1" i="0" u="none" strike="noStrike" cap="none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  <p:sp>
        <p:nvSpPr>
          <p:cNvPr id="15" name="Google Shape;15;p26"/>
          <p:cNvSpPr txBox="1">
            <a:spLocks noGrp="1"/>
          </p:cNvSpPr>
          <p:nvPr>
            <p:ph type="ftr" idx="11"/>
          </p:nvPr>
        </p:nvSpPr>
        <p:spPr>
          <a:xfrm>
            <a:off x="266700" y="6287868"/>
            <a:ext cx="2293620" cy="3415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A5A5A5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9_Title Slide">
  <p:cSld name="29_Title Slide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35"/>
          <p:cNvSpPr>
            <a:spLocks noGrp="1"/>
          </p:cNvSpPr>
          <p:nvPr>
            <p:ph type="pic" idx="2"/>
          </p:nvPr>
        </p:nvSpPr>
        <p:spPr>
          <a:xfrm>
            <a:off x="566928" y="736759"/>
            <a:ext cx="2614023" cy="2614023"/>
          </a:xfrm>
          <a:prstGeom prst="rect">
            <a:avLst/>
          </a:prstGeom>
          <a:noFill/>
          <a:ln>
            <a:noFill/>
          </a:ln>
        </p:spPr>
      </p:sp>
      <p:sp>
        <p:nvSpPr>
          <p:cNvPr id="54" name="Google Shape;54;p35"/>
          <p:cNvSpPr>
            <a:spLocks noGrp="1"/>
          </p:cNvSpPr>
          <p:nvPr>
            <p:ph type="pic" idx="3"/>
          </p:nvPr>
        </p:nvSpPr>
        <p:spPr>
          <a:xfrm>
            <a:off x="566928" y="3507218"/>
            <a:ext cx="2614023" cy="2614023"/>
          </a:xfrm>
          <a:prstGeom prst="rect">
            <a:avLst/>
          </a:prstGeom>
          <a:noFill/>
          <a:ln>
            <a:noFill/>
          </a:ln>
        </p:spPr>
      </p:sp>
      <p:sp>
        <p:nvSpPr>
          <p:cNvPr id="55" name="Google Shape;55;p35"/>
          <p:cNvSpPr>
            <a:spLocks noGrp="1"/>
          </p:cNvSpPr>
          <p:nvPr>
            <p:ph type="pic" idx="4"/>
          </p:nvPr>
        </p:nvSpPr>
        <p:spPr>
          <a:xfrm>
            <a:off x="3340643" y="736758"/>
            <a:ext cx="8284429" cy="2614023"/>
          </a:xfrm>
          <a:prstGeom prst="rect">
            <a:avLst/>
          </a:prstGeom>
          <a:noFill/>
          <a:ln>
            <a:noFill/>
          </a:ln>
        </p:spPr>
      </p:sp>
      <p:sp>
        <p:nvSpPr>
          <p:cNvPr id="56" name="Google Shape;56;p35"/>
          <p:cNvSpPr txBox="1">
            <a:spLocks noGrp="1"/>
          </p:cNvSpPr>
          <p:nvPr>
            <p:ph type="sldNum" idx="12"/>
          </p:nvPr>
        </p:nvSpPr>
        <p:spPr>
          <a:xfrm>
            <a:off x="10232971" y="6287868"/>
            <a:ext cx="1692329" cy="3415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 b="1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lvl="1" indent="0" algn="r">
              <a:spcBef>
                <a:spcPts val="0"/>
              </a:spcBef>
              <a:buNone/>
              <a:defRPr sz="1200" b="1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lvl="2" indent="0" algn="r">
              <a:spcBef>
                <a:spcPts val="0"/>
              </a:spcBef>
              <a:buNone/>
              <a:defRPr sz="1200" b="1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lvl="3" indent="0" algn="r">
              <a:spcBef>
                <a:spcPts val="0"/>
              </a:spcBef>
              <a:buNone/>
              <a:defRPr sz="1200" b="1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lvl="4" indent="0" algn="r">
              <a:spcBef>
                <a:spcPts val="0"/>
              </a:spcBef>
              <a:buNone/>
              <a:defRPr sz="1200" b="1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lvl="5" indent="0" algn="r">
              <a:spcBef>
                <a:spcPts val="0"/>
              </a:spcBef>
              <a:buNone/>
              <a:defRPr sz="1200" b="1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lvl="6" indent="0" algn="r">
              <a:spcBef>
                <a:spcPts val="0"/>
              </a:spcBef>
              <a:buNone/>
              <a:defRPr sz="1200" b="1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lvl="7" indent="0" algn="r">
              <a:spcBef>
                <a:spcPts val="0"/>
              </a:spcBef>
              <a:buNone/>
              <a:defRPr sz="1200" b="1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lvl="8" indent="0" algn="r">
              <a:spcBef>
                <a:spcPts val="0"/>
              </a:spcBef>
              <a:buNone/>
              <a:defRPr sz="1200" b="1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  <p:sp>
        <p:nvSpPr>
          <p:cNvPr id="57" name="Google Shape;57;p35"/>
          <p:cNvSpPr txBox="1">
            <a:spLocks noGrp="1"/>
          </p:cNvSpPr>
          <p:nvPr>
            <p:ph type="ftr" idx="11"/>
          </p:nvPr>
        </p:nvSpPr>
        <p:spPr>
          <a:xfrm>
            <a:off x="266700" y="6287868"/>
            <a:ext cx="2293620" cy="3415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A5A5A5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</p:spTree>
  </p:cSld>
  <p:clrMapOvr>
    <a:masterClrMapping/>
  </p:clrMapOvr>
  <p:transition spd="slow" advClick="0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3_Title Slide">
  <p:cSld name="33_Title Slide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36"/>
          <p:cNvSpPr>
            <a:spLocks noGrp="1"/>
          </p:cNvSpPr>
          <p:nvPr>
            <p:ph type="pic" idx="2"/>
          </p:nvPr>
        </p:nvSpPr>
        <p:spPr>
          <a:xfrm>
            <a:off x="6309359" y="0"/>
            <a:ext cx="5882641" cy="3017519"/>
          </a:xfrm>
          <a:prstGeom prst="rect">
            <a:avLst/>
          </a:prstGeom>
          <a:noFill/>
          <a:ln>
            <a:noFill/>
          </a:ln>
        </p:spPr>
      </p:sp>
      <p:sp>
        <p:nvSpPr>
          <p:cNvPr id="60" name="Google Shape;60;p36"/>
          <p:cNvSpPr txBox="1">
            <a:spLocks noGrp="1"/>
          </p:cNvSpPr>
          <p:nvPr>
            <p:ph type="sldNum" idx="12"/>
          </p:nvPr>
        </p:nvSpPr>
        <p:spPr>
          <a:xfrm>
            <a:off x="10232971" y="6287868"/>
            <a:ext cx="1692329" cy="3415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 b="1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lvl="1" indent="0" algn="r">
              <a:spcBef>
                <a:spcPts val="0"/>
              </a:spcBef>
              <a:buNone/>
              <a:defRPr sz="1200" b="1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lvl="2" indent="0" algn="r">
              <a:spcBef>
                <a:spcPts val="0"/>
              </a:spcBef>
              <a:buNone/>
              <a:defRPr sz="1200" b="1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lvl="3" indent="0" algn="r">
              <a:spcBef>
                <a:spcPts val="0"/>
              </a:spcBef>
              <a:buNone/>
              <a:defRPr sz="1200" b="1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lvl="4" indent="0" algn="r">
              <a:spcBef>
                <a:spcPts val="0"/>
              </a:spcBef>
              <a:buNone/>
              <a:defRPr sz="1200" b="1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lvl="5" indent="0" algn="r">
              <a:spcBef>
                <a:spcPts val="0"/>
              </a:spcBef>
              <a:buNone/>
              <a:defRPr sz="1200" b="1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lvl="6" indent="0" algn="r">
              <a:spcBef>
                <a:spcPts val="0"/>
              </a:spcBef>
              <a:buNone/>
              <a:defRPr sz="1200" b="1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lvl="7" indent="0" algn="r">
              <a:spcBef>
                <a:spcPts val="0"/>
              </a:spcBef>
              <a:buNone/>
              <a:defRPr sz="1200" b="1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lvl="8" indent="0" algn="r">
              <a:spcBef>
                <a:spcPts val="0"/>
              </a:spcBef>
              <a:buNone/>
              <a:defRPr sz="1200" b="1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  <p:sp>
        <p:nvSpPr>
          <p:cNvPr id="61" name="Google Shape;61;p36"/>
          <p:cNvSpPr txBox="1">
            <a:spLocks noGrp="1"/>
          </p:cNvSpPr>
          <p:nvPr>
            <p:ph type="ftr" idx="11"/>
          </p:nvPr>
        </p:nvSpPr>
        <p:spPr>
          <a:xfrm>
            <a:off x="266700" y="6287868"/>
            <a:ext cx="2293620" cy="3415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A5A5A5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</p:spTree>
  </p:cSld>
  <p:clrMapOvr>
    <a:masterClrMapping/>
  </p:clrMapOvr>
  <p:transition spd="slow" advClick="0">
    <p:wip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eft_Blank">
  <p:cSld name="Left_Blank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37"/>
          <p:cNvSpPr txBox="1">
            <a:spLocks noGrp="1"/>
          </p:cNvSpPr>
          <p:nvPr>
            <p:ph type="sldNum" idx="12"/>
          </p:nvPr>
        </p:nvSpPr>
        <p:spPr>
          <a:xfrm>
            <a:off x="10232971" y="6287868"/>
            <a:ext cx="1692329" cy="3415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 b="1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lvl="1" indent="0" algn="r">
              <a:spcBef>
                <a:spcPts val="0"/>
              </a:spcBef>
              <a:buNone/>
              <a:defRPr sz="1200" b="1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lvl="2" indent="0" algn="r">
              <a:spcBef>
                <a:spcPts val="0"/>
              </a:spcBef>
              <a:buNone/>
              <a:defRPr sz="1200" b="1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lvl="3" indent="0" algn="r">
              <a:spcBef>
                <a:spcPts val="0"/>
              </a:spcBef>
              <a:buNone/>
              <a:defRPr sz="1200" b="1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lvl="4" indent="0" algn="r">
              <a:spcBef>
                <a:spcPts val="0"/>
              </a:spcBef>
              <a:buNone/>
              <a:defRPr sz="1200" b="1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lvl="5" indent="0" algn="r">
              <a:spcBef>
                <a:spcPts val="0"/>
              </a:spcBef>
              <a:buNone/>
              <a:defRPr sz="1200" b="1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lvl="6" indent="0" algn="r">
              <a:spcBef>
                <a:spcPts val="0"/>
              </a:spcBef>
              <a:buNone/>
              <a:defRPr sz="1200" b="1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lvl="7" indent="0" algn="r">
              <a:spcBef>
                <a:spcPts val="0"/>
              </a:spcBef>
              <a:buNone/>
              <a:defRPr sz="1200" b="1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lvl="8" indent="0" algn="r">
              <a:spcBef>
                <a:spcPts val="0"/>
              </a:spcBef>
              <a:buNone/>
              <a:defRPr sz="1200" b="1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  <p:sp>
        <p:nvSpPr>
          <p:cNvPr id="64" name="Google Shape;64;p37"/>
          <p:cNvSpPr txBox="1">
            <a:spLocks noGrp="1"/>
          </p:cNvSpPr>
          <p:nvPr>
            <p:ph type="ftr" idx="11"/>
          </p:nvPr>
        </p:nvSpPr>
        <p:spPr>
          <a:xfrm>
            <a:off x="266700" y="6287868"/>
            <a:ext cx="2293620" cy="3415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A5A5A5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</p:spTree>
  </p:cSld>
  <p:clrMapOvr>
    <a:masterClrMapping/>
  </p:clrMapOvr>
  <p:transition spd="slow" advClick="0">
    <p:wip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8_Custom Layout">
  <p:cSld name="18_Custom Layou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38"/>
          <p:cNvSpPr txBox="1">
            <a:spLocks noGrp="1"/>
          </p:cNvSpPr>
          <p:nvPr>
            <p:ph type="sldNum" idx="12"/>
          </p:nvPr>
        </p:nvSpPr>
        <p:spPr>
          <a:xfrm>
            <a:off x="10232971" y="6287868"/>
            <a:ext cx="1692329" cy="3415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 b="1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lvl="1" indent="0" algn="r">
              <a:spcBef>
                <a:spcPts val="0"/>
              </a:spcBef>
              <a:buNone/>
              <a:defRPr sz="1200" b="1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lvl="2" indent="0" algn="r">
              <a:spcBef>
                <a:spcPts val="0"/>
              </a:spcBef>
              <a:buNone/>
              <a:defRPr sz="1200" b="1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lvl="3" indent="0" algn="r">
              <a:spcBef>
                <a:spcPts val="0"/>
              </a:spcBef>
              <a:buNone/>
              <a:defRPr sz="1200" b="1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lvl="4" indent="0" algn="r">
              <a:spcBef>
                <a:spcPts val="0"/>
              </a:spcBef>
              <a:buNone/>
              <a:defRPr sz="1200" b="1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lvl="5" indent="0" algn="r">
              <a:spcBef>
                <a:spcPts val="0"/>
              </a:spcBef>
              <a:buNone/>
              <a:defRPr sz="1200" b="1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lvl="6" indent="0" algn="r">
              <a:spcBef>
                <a:spcPts val="0"/>
              </a:spcBef>
              <a:buNone/>
              <a:defRPr sz="1200" b="1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lvl="7" indent="0" algn="r">
              <a:spcBef>
                <a:spcPts val="0"/>
              </a:spcBef>
              <a:buNone/>
              <a:defRPr sz="1200" b="1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lvl="8" indent="0" algn="r">
              <a:spcBef>
                <a:spcPts val="0"/>
              </a:spcBef>
              <a:buNone/>
              <a:defRPr sz="1200" b="1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  <p:sp>
        <p:nvSpPr>
          <p:cNvPr id="67" name="Google Shape;67;p38"/>
          <p:cNvSpPr txBox="1">
            <a:spLocks noGrp="1"/>
          </p:cNvSpPr>
          <p:nvPr>
            <p:ph type="ftr" idx="11"/>
          </p:nvPr>
        </p:nvSpPr>
        <p:spPr>
          <a:xfrm>
            <a:off x="266700" y="6287868"/>
            <a:ext cx="2293620" cy="3415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A5A5A5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</p:spTree>
  </p:cSld>
  <p:clrMapOvr>
    <a:masterClrMapping/>
  </p:clrMapOvr>
  <p:transition spd="slow" advClick="0">
    <p:wipe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4_Custom Layout">
  <p:cSld name="14_Custom Layou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9"/>
          <p:cNvSpPr>
            <a:spLocks noGrp="1"/>
          </p:cNvSpPr>
          <p:nvPr>
            <p:ph type="pic" idx="2"/>
          </p:nvPr>
        </p:nvSpPr>
        <p:spPr>
          <a:xfrm>
            <a:off x="1" y="0"/>
            <a:ext cx="3077308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70" name="Google Shape;70;p39"/>
          <p:cNvSpPr txBox="1">
            <a:spLocks noGrp="1"/>
          </p:cNvSpPr>
          <p:nvPr>
            <p:ph type="sldNum" idx="12"/>
          </p:nvPr>
        </p:nvSpPr>
        <p:spPr>
          <a:xfrm>
            <a:off x="10232971" y="6287868"/>
            <a:ext cx="1692329" cy="3415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 b="1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lvl="1" indent="0" algn="r">
              <a:spcBef>
                <a:spcPts val="0"/>
              </a:spcBef>
              <a:buNone/>
              <a:defRPr sz="1200" b="1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lvl="2" indent="0" algn="r">
              <a:spcBef>
                <a:spcPts val="0"/>
              </a:spcBef>
              <a:buNone/>
              <a:defRPr sz="1200" b="1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lvl="3" indent="0" algn="r">
              <a:spcBef>
                <a:spcPts val="0"/>
              </a:spcBef>
              <a:buNone/>
              <a:defRPr sz="1200" b="1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lvl="4" indent="0" algn="r">
              <a:spcBef>
                <a:spcPts val="0"/>
              </a:spcBef>
              <a:buNone/>
              <a:defRPr sz="1200" b="1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lvl="5" indent="0" algn="r">
              <a:spcBef>
                <a:spcPts val="0"/>
              </a:spcBef>
              <a:buNone/>
              <a:defRPr sz="1200" b="1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lvl="6" indent="0" algn="r">
              <a:spcBef>
                <a:spcPts val="0"/>
              </a:spcBef>
              <a:buNone/>
              <a:defRPr sz="1200" b="1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lvl="7" indent="0" algn="r">
              <a:spcBef>
                <a:spcPts val="0"/>
              </a:spcBef>
              <a:buNone/>
              <a:defRPr sz="1200" b="1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lvl="8" indent="0" algn="r">
              <a:spcBef>
                <a:spcPts val="0"/>
              </a:spcBef>
              <a:buNone/>
              <a:defRPr sz="1200" b="1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  <p:sp>
        <p:nvSpPr>
          <p:cNvPr id="71" name="Google Shape;71;p39"/>
          <p:cNvSpPr txBox="1">
            <a:spLocks noGrp="1"/>
          </p:cNvSpPr>
          <p:nvPr>
            <p:ph type="ftr" idx="11"/>
          </p:nvPr>
        </p:nvSpPr>
        <p:spPr>
          <a:xfrm>
            <a:off x="266700" y="6287868"/>
            <a:ext cx="2293620" cy="3415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A5A5A5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</p:spTree>
  </p:cSld>
  <p:clrMapOvr>
    <a:masterClrMapping/>
  </p:clrMapOvr>
  <p:transition spd="slow" advClick="0">
    <p:wip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2_Custom Layout">
  <p:cSld name="12_Custom Layou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40"/>
          <p:cNvSpPr>
            <a:spLocks noGrp="1"/>
          </p:cNvSpPr>
          <p:nvPr>
            <p:ph type="pic" idx="2"/>
          </p:nvPr>
        </p:nvSpPr>
        <p:spPr>
          <a:xfrm>
            <a:off x="4114434" y="4380025"/>
            <a:ext cx="8358308" cy="2129009"/>
          </a:xfrm>
          <a:prstGeom prst="rect">
            <a:avLst/>
          </a:prstGeom>
          <a:noFill/>
          <a:ln>
            <a:noFill/>
          </a:ln>
        </p:spPr>
      </p:sp>
      <p:sp>
        <p:nvSpPr>
          <p:cNvPr id="74" name="Google Shape;74;p40"/>
          <p:cNvSpPr txBox="1">
            <a:spLocks noGrp="1"/>
          </p:cNvSpPr>
          <p:nvPr>
            <p:ph type="sldNum" idx="12"/>
          </p:nvPr>
        </p:nvSpPr>
        <p:spPr>
          <a:xfrm>
            <a:off x="10232971" y="6287868"/>
            <a:ext cx="1692329" cy="3415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 b="1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lvl="1" indent="0" algn="r">
              <a:spcBef>
                <a:spcPts val="0"/>
              </a:spcBef>
              <a:buNone/>
              <a:defRPr sz="1200" b="1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lvl="2" indent="0" algn="r">
              <a:spcBef>
                <a:spcPts val="0"/>
              </a:spcBef>
              <a:buNone/>
              <a:defRPr sz="1200" b="1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lvl="3" indent="0" algn="r">
              <a:spcBef>
                <a:spcPts val="0"/>
              </a:spcBef>
              <a:buNone/>
              <a:defRPr sz="1200" b="1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lvl="4" indent="0" algn="r">
              <a:spcBef>
                <a:spcPts val="0"/>
              </a:spcBef>
              <a:buNone/>
              <a:defRPr sz="1200" b="1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lvl="5" indent="0" algn="r">
              <a:spcBef>
                <a:spcPts val="0"/>
              </a:spcBef>
              <a:buNone/>
              <a:defRPr sz="1200" b="1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lvl="6" indent="0" algn="r">
              <a:spcBef>
                <a:spcPts val="0"/>
              </a:spcBef>
              <a:buNone/>
              <a:defRPr sz="1200" b="1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lvl="7" indent="0" algn="r">
              <a:spcBef>
                <a:spcPts val="0"/>
              </a:spcBef>
              <a:buNone/>
              <a:defRPr sz="1200" b="1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lvl="8" indent="0" algn="r">
              <a:spcBef>
                <a:spcPts val="0"/>
              </a:spcBef>
              <a:buNone/>
              <a:defRPr sz="1200" b="1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  <p:sp>
        <p:nvSpPr>
          <p:cNvPr id="75" name="Google Shape;75;p40"/>
          <p:cNvSpPr txBox="1">
            <a:spLocks noGrp="1"/>
          </p:cNvSpPr>
          <p:nvPr>
            <p:ph type="ftr" idx="11"/>
          </p:nvPr>
        </p:nvSpPr>
        <p:spPr>
          <a:xfrm>
            <a:off x="266700" y="6287868"/>
            <a:ext cx="2293620" cy="3415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A5A5A5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</p:spTree>
  </p:cSld>
  <p:clrMapOvr>
    <a:masterClrMapping/>
  </p:clrMapOvr>
  <p:transition spd="slow" advClick="0">
    <p:wip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9_Title Slide">
  <p:cSld name="39_Title Slide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41"/>
          <p:cNvSpPr txBox="1">
            <a:spLocks noGrp="1"/>
          </p:cNvSpPr>
          <p:nvPr>
            <p:ph type="sldNum" idx="12"/>
          </p:nvPr>
        </p:nvSpPr>
        <p:spPr>
          <a:xfrm>
            <a:off x="10232971" y="6287868"/>
            <a:ext cx="1692329" cy="3415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 b="1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lvl="1" indent="0" algn="r">
              <a:spcBef>
                <a:spcPts val="0"/>
              </a:spcBef>
              <a:buNone/>
              <a:defRPr sz="1200" b="1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lvl="2" indent="0" algn="r">
              <a:spcBef>
                <a:spcPts val="0"/>
              </a:spcBef>
              <a:buNone/>
              <a:defRPr sz="1200" b="1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lvl="3" indent="0" algn="r">
              <a:spcBef>
                <a:spcPts val="0"/>
              </a:spcBef>
              <a:buNone/>
              <a:defRPr sz="1200" b="1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lvl="4" indent="0" algn="r">
              <a:spcBef>
                <a:spcPts val="0"/>
              </a:spcBef>
              <a:buNone/>
              <a:defRPr sz="1200" b="1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lvl="5" indent="0" algn="r">
              <a:spcBef>
                <a:spcPts val="0"/>
              </a:spcBef>
              <a:buNone/>
              <a:defRPr sz="1200" b="1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lvl="6" indent="0" algn="r">
              <a:spcBef>
                <a:spcPts val="0"/>
              </a:spcBef>
              <a:buNone/>
              <a:defRPr sz="1200" b="1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lvl="7" indent="0" algn="r">
              <a:spcBef>
                <a:spcPts val="0"/>
              </a:spcBef>
              <a:buNone/>
              <a:defRPr sz="1200" b="1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lvl="8" indent="0" algn="r">
              <a:spcBef>
                <a:spcPts val="0"/>
              </a:spcBef>
              <a:buNone/>
              <a:defRPr sz="1200" b="1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  <p:sp>
        <p:nvSpPr>
          <p:cNvPr id="78" name="Google Shape;78;p41"/>
          <p:cNvSpPr txBox="1">
            <a:spLocks noGrp="1"/>
          </p:cNvSpPr>
          <p:nvPr>
            <p:ph type="ftr" idx="11"/>
          </p:nvPr>
        </p:nvSpPr>
        <p:spPr>
          <a:xfrm>
            <a:off x="266700" y="6287868"/>
            <a:ext cx="2293620" cy="3415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A5A5A5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</p:spTree>
  </p:cSld>
  <p:clrMapOvr>
    <a:masterClrMapping/>
  </p:clrMapOvr>
  <p:transition spd="slow" advClick="0">
    <p:wip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Blank Slide">
  <p:cSld name="5_Blank Slide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42"/>
          <p:cNvSpPr>
            <a:spLocks noGrp="1"/>
          </p:cNvSpPr>
          <p:nvPr>
            <p:ph type="pic" idx="2"/>
          </p:nvPr>
        </p:nvSpPr>
        <p:spPr>
          <a:xfrm>
            <a:off x="174625" y="174625"/>
            <a:ext cx="11842750" cy="650875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43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Montserrat"/>
              <a:buNone/>
              <a:defRPr sz="60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3" name="Google Shape;83;p43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R="0"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R="0"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R="0"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R="0"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R="0"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84" name="Google Shape;84;p43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 dirty="0"/>
          </a:p>
        </p:txBody>
      </p:sp>
      <p:sp>
        <p:nvSpPr>
          <p:cNvPr id="85" name="Google Shape;85;p43"/>
          <p:cNvSpPr txBox="1">
            <a:spLocks noGrp="1"/>
          </p:cNvSpPr>
          <p:nvPr>
            <p:ph type="ftr" idx="11"/>
          </p:nvPr>
        </p:nvSpPr>
        <p:spPr>
          <a:xfrm>
            <a:off x="266700" y="6287868"/>
            <a:ext cx="2293620" cy="3415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86" name="Google Shape;86;p43"/>
          <p:cNvSpPr txBox="1">
            <a:spLocks noGrp="1"/>
          </p:cNvSpPr>
          <p:nvPr>
            <p:ph type="sldNum" idx="12"/>
          </p:nvPr>
        </p:nvSpPr>
        <p:spPr>
          <a:xfrm>
            <a:off x="10232971" y="6287868"/>
            <a:ext cx="1692329" cy="3415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5_Title Slide">
  <p:cSld name="25_Title Slide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27"/>
          <p:cNvSpPr>
            <a:spLocks noGrp="1"/>
          </p:cNvSpPr>
          <p:nvPr>
            <p:ph type="pic" idx="2"/>
          </p:nvPr>
        </p:nvSpPr>
        <p:spPr>
          <a:xfrm>
            <a:off x="-1" y="-1"/>
            <a:ext cx="6096000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18" name="Google Shape;18;p27"/>
          <p:cNvSpPr>
            <a:spLocks noGrp="1"/>
          </p:cNvSpPr>
          <p:nvPr>
            <p:ph type="pic" idx="3"/>
          </p:nvPr>
        </p:nvSpPr>
        <p:spPr>
          <a:xfrm>
            <a:off x="943514" y="2119863"/>
            <a:ext cx="4208970" cy="2618271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84200" sx="102000" sy="102000" algn="ctr" rotWithShape="0">
              <a:srgbClr val="000000">
                <a:alpha val="50196"/>
              </a:srgbClr>
            </a:outerShdw>
          </a:effectLst>
        </p:spPr>
      </p:sp>
      <p:sp>
        <p:nvSpPr>
          <p:cNvPr id="19" name="Google Shape;19;p27"/>
          <p:cNvSpPr txBox="1">
            <a:spLocks noGrp="1"/>
          </p:cNvSpPr>
          <p:nvPr>
            <p:ph type="sldNum" idx="12"/>
          </p:nvPr>
        </p:nvSpPr>
        <p:spPr>
          <a:xfrm>
            <a:off x="10232971" y="6287868"/>
            <a:ext cx="1692329" cy="3415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 b="1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lvl="1" indent="0" algn="r">
              <a:spcBef>
                <a:spcPts val="0"/>
              </a:spcBef>
              <a:buNone/>
              <a:defRPr sz="1200" b="1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lvl="2" indent="0" algn="r">
              <a:spcBef>
                <a:spcPts val="0"/>
              </a:spcBef>
              <a:buNone/>
              <a:defRPr sz="1200" b="1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lvl="3" indent="0" algn="r">
              <a:spcBef>
                <a:spcPts val="0"/>
              </a:spcBef>
              <a:buNone/>
              <a:defRPr sz="1200" b="1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lvl="4" indent="0" algn="r">
              <a:spcBef>
                <a:spcPts val="0"/>
              </a:spcBef>
              <a:buNone/>
              <a:defRPr sz="1200" b="1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lvl="5" indent="0" algn="r">
              <a:spcBef>
                <a:spcPts val="0"/>
              </a:spcBef>
              <a:buNone/>
              <a:defRPr sz="1200" b="1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lvl="6" indent="0" algn="r">
              <a:spcBef>
                <a:spcPts val="0"/>
              </a:spcBef>
              <a:buNone/>
              <a:defRPr sz="1200" b="1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lvl="7" indent="0" algn="r">
              <a:spcBef>
                <a:spcPts val="0"/>
              </a:spcBef>
              <a:buNone/>
              <a:defRPr sz="1200" b="1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lvl="8" indent="0" algn="r">
              <a:spcBef>
                <a:spcPts val="0"/>
              </a:spcBef>
              <a:buNone/>
              <a:defRPr sz="1200" b="1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  <p:sp>
        <p:nvSpPr>
          <p:cNvPr id="20" name="Google Shape;20;p27"/>
          <p:cNvSpPr txBox="1">
            <a:spLocks noGrp="1"/>
          </p:cNvSpPr>
          <p:nvPr>
            <p:ph type="ftr" idx="11"/>
          </p:nvPr>
        </p:nvSpPr>
        <p:spPr>
          <a:xfrm>
            <a:off x="266700" y="6287868"/>
            <a:ext cx="2293620" cy="3415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A5A5A5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itle Slide">
  <p:cSld name="3_Title Slide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8"/>
          <p:cNvSpPr>
            <a:spLocks noGrp="1"/>
          </p:cNvSpPr>
          <p:nvPr>
            <p:ph type="pic" idx="2"/>
          </p:nvPr>
        </p:nvSpPr>
        <p:spPr>
          <a:xfrm>
            <a:off x="762000" y="495300"/>
            <a:ext cx="5734050" cy="5848350"/>
          </a:xfrm>
          <a:prstGeom prst="rect">
            <a:avLst/>
          </a:prstGeom>
          <a:noFill/>
          <a:ln>
            <a:noFill/>
          </a:ln>
        </p:spPr>
      </p:sp>
      <p:sp>
        <p:nvSpPr>
          <p:cNvPr id="23" name="Google Shape;23;p28"/>
          <p:cNvSpPr txBox="1">
            <a:spLocks noGrp="1"/>
          </p:cNvSpPr>
          <p:nvPr>
            <p:ph type="sldNum" idx="12"/>
          </p:nvPr>
        </p:nvSpPr>
        <p:spPr>
          <a:xfrm>
            <a:off x="10232971" y="6287868"/>
            <a:ext cx="1692329" cy="3415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 b="1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lvl="1" indent="0" algn="r">
              <a:spcBef>
                <a:spcPts val="0"/>
              </a:spcBef>
              <a:buNone/>
              <a:defRPr sz="1200" b="1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lvl="2" indent="0" algn="r">
              <a:spcBef>
                <a:spcPts val="0"/>
              </a:spcBef>
              <a:buNone/>
              <a:defRPr sz="1200" b="1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lvl="3" indent="0" algn="r">
              <a:spcBef>
                <a:spcPts val="0"/>
              </a:spcBef>
              <a:buNone/>
              <a:defRPr sz="1200" b="1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lvl="4" indent="0" algn="r">
              <a:spcBef>
                <a:spcPts val="0"/>
              </a:spcBef>
              <a:buNone/>
              <a:defRPr sz="1200" b="1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lvl="5" indent="0" algn="r">
              <a:spcBef>
                <a:spcPts val="0"/>
              </a:spcBef>
              <a:buNone/>
              <a:defRPr sz="1200" b="1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lvl="6" indent="0" algn="r">
              <a:spcBef>
                <a:spcPts val="0"/>
              </a:spcBef>
              <a:buNone/>
              <a:defRPr sz="1200" b="1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lvl="7" indent="0" algn="r">
              <a:spcBef>
                <a:spcPts val="0"/>
              </a:spcBef>
              <a:buNone/>
              <a:defRPr sz="1200" b="1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lvl="8" indent="0" algn="r">
              <a:spcBef>
                <a:spcPts val="0"/>
              </a:spcBef>
              <a:buNone/>
              <a:defRPr sz="1200" b="1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  <p:sp>
        <p:nvSpPr>
          <p:cNvPr id="24" name="Google Shape;24;p28"/>
          <p:cNvSpPr txBox="1">
            <a:spLocks noGrp="1"/>
          </p:cNvSpPr>
          <p:nvPr>
            <p:ph type="ftr" idx="11"/>
          </p:nvPr>
        </p:nvSpPr>
        <p:spPr>
          <a:xfrm>
            <a:off x="266700" y="6287868"/>
            <a:ext cx="2293620" cy="3415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A5A5A5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Title Slide">
  <p:cSld name="4_Title Slide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29"/>
          <p:cNvSpPr>
            <a:spLocks noGrp="1"/>
          </p:cNvSpPr>
          <p:nvPr>
            <p:ph type="pic" idx="2"/>
          </p:nvPr>
        </p:nvSpPr>
        <p:spPr>
          <a:xfrm>
            <a:off x="350598" y="2143714"/>
            <a:ext cx="2545002" cy="2570571"/>
          </a:xfrm>
          <a:prstGeom prst="rect">
            <a:avLst/>
          </a:prstGeom>
          <a:noFill/>
          <a:ln>
            <a:noFill/>
          </a:ln>
        </p:spPr>
      </p:sp>
      <p:sp>
        <p:nvSpPr>
          <p:cNvPr id="27" name="Google Shape;27;p29"/>
          <p:cNvSpPr>
            <a:spLocks noGrp="1"/>
          </p:cNvSpPr>
          <p:nvPr>
            <p:ph type="pic" idx="3"/>
          </p:nvPr>
        </p:nvSpPr>
        <p:spPr>
          <a:xfrm>
            <a:off x="3330865" y="2143713"/>
            <a:ext cx="2545002" cy="2570571"/>
          </a:xfrm>
          <a:prstGeom prst="rect">
            <a:avLst/>
          </a:prstGeom>
          <a:noFill/>
          <a:ln>
            <a:noFill/>
          </a:ln>
        </p:spPr>
      </p:sp>
      <p:sp>
        <p:nvSpPr>
          <p:cNvPr id="28" name="Google Shape;28;p29"/>
          <p:cNvSpPr>
            <a:spLocks noGrp="1"/>
          </p:cNvSpPr>
          <p:nvPr>
            <p:ph type="pic" idx="4"/>
          </p:nvPr>
        </p:nvSpPr>
        <p:spPr>
          <a:xfrm>
            <a:off x="6311132" y="2143712"/>
            <a:ext cx="2545002" cy="2570571"/>
          </a:xfrm>
          <a:prstGeom prst="rect">
            <a:avLst/>
          </a:prstGeom>
          <a:noFill/>
          <a:ln>
            <a:noFill/>
          </a:ln>
        </p:spPr>
      </p:sp>
      <p:sp>
        <p:nvSpPr>
          <p:cNvPr id="29" name="Google Shape;29;p29"/>
          <p:cNvSpPr>
            <a:spLocks noGrp="1"/>
          </p:cNvSpPr>
          <p:nvPr>
            <p:ph type="pic" idx="5"/>
          </p:nvPr>
        </p:nvSpPr>
        <p:spPr>
          <a:xfrm>
            <a:off x="9291399" y="2143711"/>
            <a:ext cx="2545002" cy="2570571"/>
          </a:xfrm>
          <a:prstGeom prst="rect">
            <a:avLst/>
          </a:prstGeom>
          <a:noFill/>
          <a:ln>
            <a:noFill/>
          </a:ln>
        </p:spPr>
      </p:sp>
      <p:sp>
        <p:nvSpPr>
          <p:cNvPr id="30" name="Google Shape;30;p29"/>
          <p:cNvSpPr txBox="1">
            <a:spLocks noGrp="1"/>
          </p:cNvSpPr>
          <p:nvPr>
            <p:ph type="sldNum" idx="12"/>
          </p:nvPr>
        </p:nvSpPr>
        <p:spPr>
          <a:xfrm>
            <a:off x="10232971" y="6287868"/>
            <a:ext cx="1692329" cy="3415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 b="1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lvl="1" indent="0" algn="r">
              <a:spcBef>
                <a:spcPts val="0"/>
              </a:spcBef>
              <a:buNone/>
              <a:defRPr sz="1200" b="1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lvl="2" indent="0" algn="r">
              <a:spcBef>
                <a:spcPts val="0"/>
              </a:spcBef>
              <a:buNone/>
              <a:defRPr sz="1200" b="1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lvl="3" indent="0" algn="r">
              <a:spcBef>
                <a:spcPts val="0"/>
              </a:spcBef>
              <a:buNone/>
              <a:defRPr sz="1200" b="1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lvl="4" indent="0" algn="r">
              <a:spcBef>
                <a:spcPts val="0"/>
              </a:spcBef>
              <a:buNone/>
              <a:defRPr sz="1200" b="1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lvl="5" indent="0" algn="r">
              <a:spcBef>
                <a:spcPts val="0"/>
              </a:spcBef>
              <a:buNone/>
              <a:defRPr sz="1200" b="1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lvl="6" indent="0" algn="r">
              <a:spcBef>
                <a:spcPts val="0"/>
              </a:spcBef>
              <a:buNone/>
              <a:defRPr sz="1200" b="1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lvl="7" indent="0" algn="r">
              <a:spcBef>
                <a:spcPts val="0"/>
              </a:spcBef>
              <a:buNone/>
              <a:defRPr sz="1200" b="1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lvl="8" indent="0" algn="r">
              <a:spcBef>
                <a:spcPts val="0"/>
              </a:spcBef>
              <a:buNone/>
              <a:defRPr sz="1200" b="1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  <p:sp>
        <p:nvSpPr>
          <p:cNvPr id="31" name="Google Shape;31;p29"/>
          <p:cNvSpPr txBox="1">
            <a:spLocks noGrp="1"/>
          </p:cNvSpPr>
          <p:nvPr>
            <p:ph type="ftr" idx="11"/>
          </p:nvPr>
        </p:nvSpPr>
        <p:spPr>
          <a:xfrm>
            <a:off x="266700" y="6287868"/>
            <a:ext cx="2293620" cy="3415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A5A5A5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Title Slide">
  <p:cSld name="7_Title Slide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30"/>
          <p:cNvSpPr txBox="1">
            <a:spLocks noGrp="1"/>
          </p:cNvSpPr>
          <p:nvPr>
            <p:ph type="sldNum" idx="12"/>
          </p:nvPr>
        </p:nvSpPr>
        <p:spPr>
          <a:xfrm>
            <a:off x="10232971" y="6287868"/>
            <a:ext cx="1692329" cy="3415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 b="1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lvl="1" indent="0" algn="r">
              <a:spcBef>
                <a:spcPts val="0"/>
              </a:spcBef>
              <a:buNone/>
              <a:defRPr sz="1200" b="1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lvl="2" indent="0" algn="r">
              <a:spcBef>
                <a:spcPts val="0"/>
              </a:spcBef>
              <a:buNone/>
              <a:defRPr sz="1200" b="1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lvl="3" indent="0" algn="r">
              <a:spcBef>
                <a:spcPts val="0"/>
              </a:spcBef>
              <a:buNone/>
              <a:defRPr sz="1200" b="1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lvl="4" indent="0" algn="r">
              <a:spcBef>
                <a:spcPts val="0"/>
              </a:spcBef>
              <a:buNone/>
              <a:defRPr sz="1200" b="1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lvl="5" indent="0" algn="r">
              <a:spcBef>
                <a:spcPts val="0"/>
              </a:spcBef>
              <a:buNone/>
              <a:defRPr sz="1200" b="1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lvl="6" indent="0" algn="r">
              <a:spcBef>
                <a:spcPts val="0"/>
              </a:spcBef>
              <a:buNone/>
              <a:defRPr sz="1200" b="1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lvl="7" indent="0" algn="r">
              <a:spcBef>
                <a:spcPts val="0"/>
              </a:spcBef>
              <a:buNone/>
              <a:defRPr sz="1200" b="1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lvl="8" indent="0" algn="r">
              <a:spcBef>
                <a:spcPts val="0"/>
              </a:spcBef>
              <a:buNone/>
              <a:defRPr sz="1200" b="1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  <p:sp>
        <p:nvSpPr>
          <p:cNvPr id="34" name="Google Shape;34;p30"/>
          <p:cNvSpPr txBox="1">
            <a:spLocks noGrp="1"/>
          </p:cNvSpPr>
          <p:nvPr>
            <p:ph type="ftr" idx="11"/>
          </p:nvPr>
        </p:nvSpPr>
        <p:spPr>
          <a:xfrm>
            <a:off x="266700" y="6287868"/>
            <a:ext cx="2293620" cy="3415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A5A5A5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Title Slide">
  <p:cSld name="5_Title Slide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31"/>
          <p:cNvSpPr>
            <a:spLocks noGrp="1"/>
          </p:cNvSpPr>
          <p:nvPr>
            <p:ph type="pic" idx="2"/>
          </p:nvPr>
        </p:nvSpPr>
        <p:spPr>
          <a:xfrm>
            <a:off x="7179732" y="1763939"/>
            <a:ext cx="3940849" cy="3980442"/>
          </a:xfrm>
          <a:prstGeom prst="rect">
            <a:avLst/>
          </a:prstGeom>
          <a:noFill/>
          <a:ln>
            <a:noFill/>
          </a:ln>
        </p:spPr>
      </p:sp>
      <p:sp>
        <p:nvSpPr>
          <p:cNvPr id="37" name="Google Shape;37;p31"/>
          <p:cNvSpPr txBox="1">
            <a:spLocks noGrp="1"/>
          </p:cNvSpPr>
          <p:nvPr>
            <p:ph type="sldNum" idx="12"/>
          </p:nvPr>
        </p:nvSpPr>
        <p:spPr>
          <a:xfrm>
            <a:off x="10232971" y="6287868"/>
            <a:ext cx="1692329" cy="3415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 b="1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lvl="1" indent="0" algn="r">
              <a:spcBef>
                <a:spcPts val="0"/>
              </a:spcBef>
              <a:buNone/>
              <a:defRPr sz="1200" b="1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lvl="2" indent="0" algn="r">
              <a:spcBef>
                <a:spcPts val="0"/>
              </a:spcBef>
              <a:buNone/>
              <a:defRPr sz="1200" b="1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lvl="3" indent="0" algn="r">
              <a:spcBef>
                <a:spcPts val="0"/>
              </a:spcBef>
              <a:buNone/>
              <a:defRPr sz="1200" b="1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lvl="4" indent="0" algn="r">
              <a:spcBef>
                <a:spcPts val="0"/>
              </a:spcBef>
              <a:buNone/>
              <a:defRPr sz="1200" b="1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lvl="5" indent="0" algn="r">
              <a:spcBef>
                <a:spcPts val="0"/>
              </a:spcBef>
              <a:buNone/>
              <a:defRPr sz="1200" b="1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lvl="6" indent="0" algn="r">
              <a:spcBef>
                <a:spcPts val="0"/>
              </a:spcBef>
              <a:buNone/>
              <a:defRPr sz="1200" b="1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lvl="7" indent="0" algn="r">
              <a:spcBef>
                <a:spcPts val="0"/>
              </a:spcBef>
              <a:buNone/>
              <a:defRPr sz="1200" b="1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lvl="8" indent="0" algn="r">
              <a:spcBef>
                <a:spcPts val="0"/>
              </a:spcBef>
              <a:buNone/>
              <a:defRPr sz="1200" b="1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  <p:sp>
        <p:nvSpPr>
          <p:cNvPr id="38" name="Google Shape;38;p31"/>
          <p:cNvSpPr txBox="1">
            <a:spLocks noGrp="1"/>
          </p:cNvSpPr>
          <p:nvPr>
            <p:ph type="ftr" idx="11"/>
          </p:nvPr>
        </p:nvSpPr>
        <p:spPr>
          <a:xfrm>
            <a:off x="266700" y="6287868"/>
            <a:ext cx="2293620" cy="3415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A5A5A5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32"/>
          <p:cNvSpPr>
            <a:spLocks noGrp="1"/>
          </p:cNvSpPr>
          <p:nvPr>
            <p:ph type="pic" idx="2"/>
          </p:nvPr>
        </p:nvSpPr>
        <p:spPr>
          <a:xfrm>
            <a:off x="0" y="0"/>
            <a:ext cx="5607050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41" name="Google Shape;41;p32"/>
          <p:cNvSpPr txBox="1">
            <a:spLocks noGrp="1"/>
          </p:cNvSpPr>
          <p:nvPr>
            <p:ph type="sldNum" idx="12"/>
          </p:nvPr>
        </p:nvSpPr>
        <p:spPr>
          <a:xfrm>
            <a:off x="10232971" y="6287868"/>
            <a:ext cx="1692329" cy="3415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 b="1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lvl="1" indent="0" algn="r">
              <a:spcBef>
                <a:spcPts val="0"/>
              </a:spcBef>
              <a:buNone/>
              <a:defRPr sz="1200" b="1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lvl="2" indent="0" algn="r">
              <a:spcBef>
                <a:spcPts val="0"/>
              </a:spcBef>
              <a:buNone/>
              <a:defRPr sz="1200" b="1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lvl="3" indent="0" algn="r">
              <a:spcBef>
                <a:spcPts val="0"/>
              </a:spcBef>
              <a:buNone/>
              <a:defRPr sz="1200" b="1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lvl="4" indent="0" algn="r">
              <a:spcBef>
                <a:spcPts val="0"/>
              </a:spcBef>
              <a:buNone/>
              <a:defRPr sz="1200" b="1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lvl="5" indent="0" algn="r">
              <a:spcBef>
                <a:spcPts val="0"/>
              </a:spcBef>
              <a:buNone/>
              <a:defRPr sz="1200" b="1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lvl="6" indent="0" algn="r">
              <a:spcBef>
                <a:spcPts val="0"/>
              </a:spcBef>
              <a:buNone/>
              <a:defRPr sz="1200" b="1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lvl="7" indent="0" algn="r">
              <a:spcBef>
                <a:spcPts val="0"/>
              </a:spcBef>
              <a:buNone/>
              <a:defRPr sz="1200" b="1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lvl="8" indent="0" algn="r">
              <a:spcBef>
                <a:spcPts val="0"/>
              </a:spcBef>
              <a:buNone/>
              <a:defRPr sz="1200" b="1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  <p:sp>
        <p:nvSpPr>
          <p:cNvPr id="42" name="Google Shape;42;p32"/>
          <p:cNvSpPr txBox="1">
            <a:spLocks noGrp="1"/>
          </p:cNvSpPr>
          <p:nvPr>
            <p:ph type="ftr" idx="11"/>
          </p:nvPr>
        </p:nvSpPr>
        <p:spPr>
          <a:xfrm>
            <a:off x="266700" y="6287868"/>
            <a:ext cx="2293620" cy="3415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A5A5A5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4_Title Slide">
  <p:cSld name="24_Title Slide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33"/>
          <p:cNvSpPr>
            <a:spLocks noGrp="1"/>
          </p:cNvSpPr>
          <p:nvPr>
            <p:ph type="pic" idx="2"/>
          </p:nvPr>
        </p:nvSpPr>
        <p:spPr>
          <a:xfrm>
            <a:off x="1620472" y="0"/>
            <a:ext cx="10571528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45" name="Google Shape;45;p33"/>
          <p:cNvSpPr txBox="1">
            <a:spLocks noGrp="1"/>
          </p:cNvSpPr>
          <p:nvPr>
            <p:ph type="sldNum" idx="12"/>
          </p:nvPr>
        </p:nvSpPr>
        <p:spPr>
          <a:xfrm>
            <a:off x="10232971" y="6287868"/>
            <a:ext cx="1692329" cy="3415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 b="1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lvl="1" indent="0" algn="r">
              <a:spcBef>
                <a:spcPts val="0"/>
              </a:spcBef>
              <a:buNone/>
              <a:defRPr sz="1200" b="1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lvl="2" indent="0" algn="r">
              <a:spcBef>
                <a:spcPts val="0"/>
              </a:spcBef>
              <a:buNone/>
              <a:defRPr sz="1200" b="1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lvl="3" indent="0" algn="r">
              <a:spcBef>
                <a:spcPts val="0"/>
              </a:spcBef>
              <a:buNone/>
              <a:defRPr sz="1200" b="1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lvl="4" indent="0" algn="r">
              <a:spcBef>
                <a:spcPts val="0"/>
              </a:spcBef>
              <a:buNone/>
              <a:defRPr sz="1200" b="1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lvl="5" indent="0" algn="r">
              <a:spcBef>
                <a:spcPts val="0"/>
              </a:spcBef>
              <a:buNone/>
              <a:defRPr sz="1200" b="1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lvl="6" indent="0" algn="r">
              <a:spcBef>
                <a:spcPts val="0"/>
              </a:spcBef>
              <a:buNone/>
              <a:defRPr sz="1200" b="1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lvl="7" indent="0" algn="r">
              <a:spcBef>
                <a:spcPts val="0"/>
              </a:spcBef>
              <a:buNone/>
              <a:defRPr sz="1200" b="1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lvl="8" indent="0" algn="r">
              <a:spcBef>
                <a:spcPts val="0"/>
              </a:spcBef>
              <a:buNone/>
              <a:defRPr sz="1200" b="1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  <p:sp>
        <p:nvSpPr>
          <p:cNvPr id="46" name="Google Shape;46;p33"/>
          <p:cNvSpPr txBox="1">
            <a:spLocks noGrp="1"/>
          </p:cNvSpPr>
          <p:nvPr>
            <p:ph type="ftr" idx="11"/>
          </p:nvPr>
        </p:nvSpPr>
        <p:spPr>
          <a:xfrm>
            <a:off x="266700" y="6287868"/>
            <a:ext cx="2293620" cy="3415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A5A5A5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8_Title Slide">
  <p:cSld name="28_Title Slide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34"/>
          <p:cNvSpPr>
            <a:spLocks noGrp="1"/>
          </p:cNvSpPr>
          <p:nvPr>
            <p:ph type="pic" idx="2"/>
          </p:nvPr>
        </p:nvSpPr>
        <p:spPr>
          <a:xfrm>
            <a:off x="5257800" y="0"/>
            <a:ext cx="3481439" cy="5276850"/>
          </a:xfrm>
          <a:prstGeom prst="rect">
            <a:avLst/>
          </a:prstGeom>
          <a:noFill/>
          <a:ln>
            <a:noFill/>
          </a:ln>
        </p:spPr>
      </p:sp>
      <p:sp>
        <p:nvSpPr>
          <p:cNvPr id="49" name="Google Shape;49;p34"/>
          <p:cNvSpPr>
            <a:spLocks noGrp="1"/>
          </p:cNvSpPr>
          <p:nvPr>
            <p:ph type="pic" idx="3"/>
          </p:nvPr>
        </p:nvSpPr>
        <p:spPr>
          <a:xfrm>
            <a:off x="8739239" y="0"/>
            <a:ext cx="3452761" cy="5276850"/>
          </a:xfrm>
          <a:prstGeom prst="rect">
            <a:avLst/>
          </a:prstGeom>
          <a:noFill/>
          <a:ln>
            <a:noFill/>
          </a:ln>
        </p:spPr>
      </p:sp>
      <p:sp>
        <p:nvSpPr>
          <p:cNvPr id="50" name="Google Shape;50;p34"/>
          <p:cNvSpPr txBox="1">
            <a:spLocks noGrp="1"/>
          </p:cNvSpPr>
          <p:nvPr>
            <p:ph type="sldNum" idx="12"/>
          </p:nvPr>
        </p:nvSpPr>
        <p:spPr>
          <a:xfrm>
            <a:off x="10232971" y="6287868"/>
            <a:ext cx="1692329" cy="3415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 b="1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lvl="1" indent="0" algn="r">
              <a:spcBef>
                <a:spcPts val="0"/>
              </a:spcBef>
              <a:buNone/>
              <a:defRPr sz="1200" b="1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lvl="2" indent="0" algn="r">
              <a:spcBef>
                <a:spcPts val="0"/>
              </a:spcBef>
              <a:buNone/>
              <a:defRPr sz="1200" b="1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lvl="3" indent="0" algn="r">
              <a:spcBef>
                <a:spcPts val="0"/>
              </a:spcBef>
              <a:buNone/>
              <a:defRPr sz="1200" b="1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lvl="4" indent="0" algn="r">
              <a:spcBef>
                <a:spcPts val="0"/>
              </a:spcBef>
              <a:buNone/>
              <a:defRPr sz="1200" b="1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lvl="5" indent="0" algn="r">
              <a:spcBef>
                <a:spcPts val="0"/>
              </a:spcBef>
              <a:buNone/>
              <a:defRPr sz="1200" b="1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lvl="6" indent="0" algn="r">
              <a:spcBef>
                <a:spcPts val="0"/>
              </a:spcBef>
              <a:buNone/>
              <a:defRPr sz="1200" b="1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lvl="7" indent="0" algn="r">
              <a:spcBef>
                <a:spcPts val="0"/>
              </a:spcBef>
              <a:buNone/>
              <a:defRPr sz="1200" b="1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lvl="8" indent="0" algn="r">
              <a:spcBef>
                <a:spcPts val="0"/>
              </a:spcBef>
              <a:buNone/>
              <a:defRPr sz="1200" b="1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  <p:sp>
        <p:nvSpPr>
          <p:cNvPr id="51" name="Google Shape;51;p34"/>
          <p:cNvSpPr txBox="1">
            <a:spLocks noGrp="1"/>
          </p:cNvSpPr>
          <p:nvPr>
            <p:ph type="ftr" idx="11"/>
          </p:nvPr>
        </p:nvSpPr>
        <p:spPr>
          <a:xfrm>
            <a:off x="266700" y="6287868"/>
            <a:ext cx="2293620" cy="3415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A5A5A5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</p:spTree>
  </p:cSld>
  <p:clrMapOvr>
    <a:masterClrMapping/>
  </p:clrMapOvr>
  <p:transition spd="slow" advClick="0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5"/>
          <p:cNvSpPr txBox="1">
            <a:spLocks noGrp="1"/>
          </p:cNvSpPr>
          <p:nvPr>
            <p:ph type="sldNum" idx="12"/>
          </p:nvPr>
        </p:nvSpPr>
        <p:spPr>
          <a:xfrm>
            <a:off x="10232971" y="6287868"/>
            <a:ext cx="1692329" cy="3415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1" i="0" u="none" strike="noStrike" cap="none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1" i="0" u="none" strike="noStrike" cap="none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1" i="0" u="none" strike="noStrike" cap="none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1" i="0" u="none" strike="noStrike" cap="none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1" i="0" u="none" strike="noStrike" cap="none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1" i="0" u="none" strike="noStrike" cap="none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1" i="0" u="none" strike="noStrike" cap="none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1" i="0" u="none" strike="noStrike" cap="none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1" i="0" u="none" strike="noStrike" cap="none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  <p:sp>
        <p:nvSpPr>
          <p:cNvPr id="11" name="Google Shape;11;p25"/>
          <p:cNvSpPr txBox="1">
            <a:spLocks noGrp="1"/>
          </p:cNvSpPr>
          <p:nvPr>
            <p:ph type="ftr" idx="11"/>
          </p:nvPr>
        </p:nvSpPr>
        <p:spPr>
          <a:xfrm>
            <a:off x="266700" y="6287868"/>
            <a:ext cx="2293620" cy="3415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A5A5A5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Google Shape;91;p1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t="27361" b="35147"/>
          <a:stretch/>
        </p:blipFill>
        <p:spPr>
          <a:xfrm>
            <a:off x="1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"/>
          <p:cNvSpPr/>
          <p:nvPr/>
        </p:nvSpPr>
        <p:spPr>
          <a:xfrm rot="6300000" flipH="1">
            <a:off x="4396918" y="1412823"/>
            <a:ext cx="3961021" cy="3917169"/>
          </a:xfrm>
          <a:custGeom>
            <a:avLst/>
            <a:gdLst/>
            <a:ahLst/>
            <a:cxnLst/>
            <a:rect l="l" t="t" r="r" b="b"/>
            <a:pathLst>
              <a:path w="5159758" h="5102640" extrusionOk="0">
                <a:moveTo>
                  <a:pt x="32053" y="1206830"/>
                </a:moveTo>
                <a:cubicBezTo>
                  <a:pt x="73637" y="1004023"/>
                  <a:pt x="155875" y="839534"/>
                  <a:pt x="279878" y="728289"/>
                </a:cubicBezTo>
                <a:lnTo>
                  <a:pt x="318500" y="700250"/>
                </a:lnTo>
                <a:lnTo>
                  <a:pt x="356183" y="660384"/>
                </a:lnTo>
                <a:cubicBezTo>
                  <a:pt x="772721" y="268329"/>
                  <a:pt x="1619205" y="0"/>
                  <a:pt x="2595687" y="0"/>
                </a:cubicBezTo>
                <a:cubicBezTo>
                  <a:pt x="3897664" y="0"/>
                  <a:pt x="4968532" y="477029"/>
                  <a:pt x="5097304" y="1088325"/>
                </a:cubicBezTo>
                <a:lnTo>
                  <a:pt x="5099713" y="1111321"/>
                </a:lnTo>
                <a:lnTo>
                  <a:pt x="5127705" y="1215628"/>
                </a:lnTo>
                <a:cubicBezTo>
                  <a:pt x="5242062" y="1773347"/>
                  <a:pt x="5048979" y="2620847"/>
                  <a:pt x="4571588" y="3447714"/>
                </a:cubicBezTo>
                <a:cubicBezTo>
                  <a:pt x="3963999" y="4500089"/>
                  <a:pt x="3097198" y="5170342"/>
                  <a:pt x="2501556" y="5097199"/>
                </a:cubicBezTo>
                <a:lnTo>
                  <a:pt x="2421404" y="5079527"/>
                </a:lnTo>
                <a:lnTo>
                  <a:pt x="2387872" y="5075287"/>
                </a:lnTo>
                <a:cubicBezTo>
                  <a:pt x="1820193" y="4962245"/>
                  <a:pt x="1108960" y="4340952"/>
                  <a:pt x="588170" y="3438916"/>
                </a:cubicBezTo>
                <a:cubicBezTo>
                  <a:pt x="110778" y="2612050"/>
                  <a:pt x="-82304" y="1764550"/>
                  <a:pt x="32053" y="1206830"/>
                </a:cubicBezTo>
                <a:close/>
              </a:path>
            </a:pathLst>
          </a:custGeom>
          <a:gradFill>
            <a:gsLst>
              <a:gs pos="0">
                <a:schemeClr val="accent2"/>
              </a:gs>
              <a:gs pos="1000">
                <a:schemeClr val="accent2"/>
              </a:gs>
              <a:gs pos="99000">
                <a:schemeClr val="accent4"/>
              </a:gs>
              <a:gs pos="100000">
                <a:schemeClr val="accent4"/>
              </a:gs>
            </a:gsLst>
            <a:lin ang="27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3" name="Google Shape;93;p1"/>
          <p:cNvSpPr/>
          <p:nvPr/>
        </p:nvSpPr>
        <p:spPr>
          <a:xfrm rot="6300000">
            <a:off x="2612167" y="1035151"/>
            <a:ext cx="437307" cy="432466"/>
          </a:xfrm>
          <a:custGeom>
            <a:avLst/>
            <a:gdLst/>
            <a:ahLst/>
            <a:cxnLst/>
            <a:rect l="l" t="t" r="r" b="b"/>
            <a:pathLst>
              <a:path w="5159758" h="5102640" extrusionOk="0">
                <a:moveTo>
                  <a:pt x="32053" y="1206830"/>
                </a:moveTo>
                <a:cubicBezTo>
                  <a:pt x="73637" y="1004023"/>
                  <a:pt x="155875" y="839534"/>
                  <a:pt x="279878" y="728289"/>
                </a:cubicBezTo>
                <a:lnTo>
                  <a:pt x="318500" y="700250"/>
                </a:lnTo>
                <a:lnTo>
                  <a:pt x="356183" y="660384"/>
                </a:lnTo>
                <a:cubicBezTo>
                  <a:pt x="772721" y="268329"/>
                  <a:pt x="1619205" y="0"/>
                  <a:pt x="2595687" y="0"/>
                </a:cubicBezTo>
                <a:cubicBezTo>
                  <a:pt x="3897664" y="0"/>
                  <a:pt x="4968532" y="477029"/>
                  <a:pt x="5097304" y="1088325"/>
                </a:cubicBezTo>
                <a:lnTo>
                  <a:pt x="5099713" y="1111321"/>
                </a:lnTo>
                <a:lnTo>
                  <a:pt x="5127705" y="1215628"/>
                </a:lnTo>
                <a:cubicBezTo>
                  <a:pt x="5242062" y="1773347"/>
                  <a:pt x="5048979" y="2620847"/>
                  <a:pt x="4571588" y="3447714"/>
                </a:cubicBezTo>
                <a:cubicBezTo>
                  <a:pt x="3963999" y="4500089"/>
                  <a:pt x="3097198" y="5170342"/>
                  <a:pt x="2501556" y="5097199"/>
                </a:cubicBezTo>
                <a:lnTo>
                  <a:pt x="2421404" y="5079527"/>
                </a:lnTo>
                <a:lnTo>
                  <a:pt x="2387872" y="5075287"/>
                </a:lnTo>
                <a:cubicBezTo>
                  <a:pt x="1820193" y="4962245"/>
                  <a:pt x="1108960" y="4340952"/>
                  <a:pt x="588170" y="3438916"/>
                </a:cubicBezTo>
                <a:cubicBezTo>
                  <a:pt x="110778" y="2612050"/>
                  <a:pt x="-82304" y="1764550"/>
                  <a:pt x="32053" y="1206830"/>
                </a:cubicBezTo>
                <a:close/>
              </a:path>
            </a:pathLst>
          </a:custGeom>
          <a:gradFill>
            <a:gsLst>
              <a:gs pos="0">
                <a:schemeClr val="accent2"/>
              </a:gs>
              <a:gs pos="1000">
                <a:schemeClr val="accent2"/>
              </a:gs>
              <a:gs pos="99000">
                <a:schemeClr val="accent4"/>
              </a:gs>
              <a:gs pos="100000">
                <a:schemeClr val="accent4"/>
              </a:gs>
            </a:gsLst>
            <a:lin ang="27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4" name="Google Shape;94;p1"/>
          <p:cNvSpPr/>
          <p:nvPr/>
        </p:nvSpPr>
        <p:spPr>
          <a:xfrm rot="6300000">
            <a:off x="721381" y="2587230"/>
            <a:ext cx="86170" cy="85216"/>
          </a:xfrm>
          <a:custGeom>
            <a:avLst/>
            <a:gdLst/>
            <a:ahLst/>
            <a:cxnLst/>
            <a:rect l="l" t="t" r="r" b="b"/>
            <a:pathLst>
              <a:path w="5159758" h="5102640" extrusionOk="0">
                <a:moveTo>
                  <a:pt x="32053" y="1206830"/>
                </a:moveTo>
                <a:cubicBezTo>
                  <a:pt x="73637" y="1004023"/>
                  <a:pt x="155875" y="839534"/>
                  <a:pt x="279878" y="728289"/>
                </a:cubicBezTo>
                <a:lnTo>
                  <a:pt x="318500" y="700250"/>
                </a:lnTo>
                <a:lnTo>
                  <a:pt x="356183" y="660384"/>
                </a:lnTo>
                <a:cubicBezTo>
                  <a:pt x="772721" y="268329"/>
                  <a:pt x="1619205" y="0"/>
                  <a:pt x="2595687" y="0"/>
                </a:cubicBezTo>
                <a:cubicBezTo>
                  <a:pt x="3897664" y="0"/>
                  <a:pt x="4968532" y="477029"/>
                  <a:pt x="5097304" y="1088325"/>
                </a:cubicBezTo>
                <a:lnTo>
                  <a:pt x="5099713" y="1111321"/>
                </a:lnTo>
                <a:lnTo>
                  <a:pt x="5127705" y="1215628"/>
                </a:lnTo>
                <a:cubicBezTo>
                  <a:pt x="5242062" y="1773347"/>
                  <a:pt x="5048979" y="2620847"/>
                  <a:pt x="4571588" y="3447714"/>
                </a:cubicBezTo>
                <a:cubicBezTo>
                  <a:pt x="3963999" y="4500089"/>
                  <a:pt x="3097198" y="5170342"/>
                  <a:pt x="2501556" y="5097199"/>
                </a:cubicBezTo>
                <a:lnTo>
                  <a:pt x="2421404" y="5079527"/>
                </a:lnTo>
                <a:lnTo>
                  <a:pt x="2387872" y="5075287"/>
                </a:lnTo>
                <a:cubicBezTo>
                  <a:pt x="1820193" y="4962245"/>
                  <a:pt x="1108960" y="4340952"/>
                  <a:pt x="588170" y="3438916"/>
                </a:cubicBezTo>
                <a:cubicBezTo>
                  <a:pt x="110778" y="2612050"/>
                  <a:pt x="-82304" y="1764550"/>
                  <a:pt x="32053" y="1206830"/>
                </a:cubicBezTo>
                <a:close/>
              </a:path>
            </a:pathLst>
          </a:custGeom>
          <a:gradFill>
            <a:gsLst>
              <a:gs pos="0">
                <a:schemeClr val="accent2"/>
              </a:gs>
              <a:gs pos="1000">
                <a:schemeClr val="accent2"/>
              </a:gs>
              <a:gs pos="99000">
                <a:schemeClr val="accent4"/>
              </a:gs>
              <a:gs pos="100000">
                <a:schemeClr val="accent4"/>
              </a:gs>
            </a:gsLst>
            <a:lin ang="27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5" name="Google Shape;95;p1"/>
          <p:cNvSpPr/>
          <p:nvPr/>
        </p:nvSpPr>
        <p:spPr>
          <a:xfrm rot="6300000">
            <a:off x="10843573" y="5505321"/>
            <a:ext cx="244460" cy="241754"/>
          </a:xfrm>
          <a:custGeom>
            <a:avLst/>
            <a:gdLst/>
            <a:ahLst/>
            <a:cxnLst/>
            <a:rect l="l" t="t" r="r" b="b"/>
            <a:pathLst>
              <a:path w="5159758" h="5102640" extrusionOk="0">
                <a:moveTo>
                  <a:pt x="32053" y="1206830"/>
                </a:moveTo>
                <a:cubicBezTo>
                  <a:pt x="73637" y="1004023"/>
                  <a:pt x="155875" y="839534"/>
                  <a:pt x="279878" y="728289"/>
                </a:cubicBezTo>
                <a:lnTo>
                  <a:pt x="318500" y="700250"/>
                </a:lnTo>
                <a:lnTo>
                  <a:pt x="356183" y="660384"/>
                </a:lnTo>
                <a:cubicBezTo>
                  <a:pt x="772721" y="268329"/>
                  <a:pt x="1619205" y="0"/>
                  <a:pt x="2595687" y="0"/>
                </a:cubicBezTo>
                <a:cubicBezTo>
                  <a:pt x="3897664" y="0"/>
                  <a:pt x="4968532" y="477029"/>
                  <a:pt x="5097304" y="1088325"/>
                </a:cubicBezTo>
                <a:lnTo>
                  <a:pt x="5099713" y="1111321"/>
                </a:lnTo>
                <a:lnTo>
                  <a:pt x="5127705" y="1215628"/>
                </a:lnTo>
                <a:cubicBezTo>
                  <a:pt x="5242062" y="1773347"/>
                  <a:pt x="5048979" y="2620847"/>
                  <a:pt x="4571588" y="3447714"/>
                </a:cubicBezTo>
                <a:cubicBezTo>
                  <a:pt x="3963999" y="4500089"/>
                  <a:pt x="3097198" y="5170342"/>
                  <a:pt x="2501556" y="5097199"/>
                </a:cubicBezTo>
                <a:lnTo>
                  <a:pt x="2421404" y="5079527"/>
                </a:lnTo>
                <a:lnTo>
                  <a:pt x="2387872" y="5075287"/>
                </a:lnTo>
                <a:cubicBezTo>
                  <a:pt x="1820193" y="4962245"/>
                  <a:pt x="1108960" y="4340952"/>
                  <a:pt x="588170" y="3438916"/>
                </a:cubicBezTo>
                <a:cubicBezTo>
                  <a:pt x="110778" y="2612050"/>
                  <a:pt x="-82304" y="1764550"/>
                  <a:pt x="32053" y="1206830"/>
                </a:cubicBezTo>
                <a:close/>
              </a:path>
            </a:pathLst>
          </a:custGeom>
          <a:gradFill>
            <a:gsLst>
              <a:gs pos="0">
                <a:schemeClr val="accent2"/>
              </a:gs>
              <a:gs pos="1000">
                <a:schemeClr val="accent2"/>
              </a:gs>
              <a:gs pos="99000">
                <a:schemeClr val="accent4"/>
              </a:gs>
              <a:gs pos="100000">
                <a:schemeClr val="accent4"/>
              </a:gs>
            </a:gsLst>
            <a:lin ang="27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6" name="Google Shape;96;p1"/>
          <p:cNvSpPr/>
          <p:nvPr/>
        </p:nvSpPr>
        <p:spPr>
          <a:xfrm rot="1800000">
            <a:off x="1165972" y="2192936"/>
            <a:ext cx="892697" cy="882813"/>
          </a:xfrm>
          <a:custGeom>
            <a:avLst/>
            <a:gdLst/>
            <a:ahLst/>
            <a:cxnLst/>
            <a:rect l="l" t="t" r="r" b="b"/>
            <a:pathLst>
              <a:path w="5159758" h="5102640" extrusionOk="0">
                <a:moveTo>
                  <a:pt x="32053" y="1206830"/>
                </a:moveTo>
                <a:cubicBezTo>
                  <a:pt x="73637" y="1004023"/>
                  <a:pt x="155875" y="839534"/>
                  <a:pt x="279878" y="728289"/>
                </a:cubicBezTo>
                <a:lnTo>
                  <a:pt x="318500" y="700250"/>
                </a:lnTo>
                <a:lnTo>
                  <a:pt x="356183" y="660384"/>
                </a:lnTo>
                <a:cubicBezTo>
                  <a:pt x="772721" y="268329"/>
                  <a:pt x="1619205" y="0"/>
                  <a:pt x="2595687" y="0"/>
                </a:cubicBezTo>
                <a:cubicBezTo>
                  <a:pt x="3897664" y="0"/>
                  <a:pt x="4968532" y="477029"/>
                  <a:pt x="5097304" y="1088325"/>
                </a:cubicBezTo>
                <a:lnTo>
                  <a:pt x="5099713" y="1111321"/>
                </a:lnTo>
                <a:lnTo>
                  <a:pt x="5127705" y="1215628"/>
                </a:lnTo>
                <a:cubicBezTo>
                  <a:pt x="5242062" y="1773347"/>
                  <a:pt x="5048979" y="2620847"/>
                  <a:pt x="4571588" y="3447714"/>
                </a:cubicBezTo>
                <a:cubicBezTo>
                  <a:pt x="3963999" y="4500089"/>
                  <a:pt x="3097198" y="5170342"/>
                  <a:pt x="2501556" y="5097199"/>
                </a:cubicBezTo>
                <a:lnTo>
                  <a:pt x="2421404" y="5079527"/>
                </a:lnTo>
                <a:lnTo>
                  <a:pt x="2387872" y="5075287"/>
                </a:lnTo>
                <a:cubicBezTo>
                  <a:pt x="1820193" y="4962245"/>
                  <a:pt x="1108960" y="4340952"/>
                  <a:pt x="588170" y="3438916"/>
                </a:cubicBezTo>
                <a:cubicBezTo>
                  <a:pt x="110778" y="2612050"/>
                  <a:pt x="-82304" y="1764550"/>
                  <a:pt x="32053" y="1206830"/>
                </a:cubicBezTo>
                <a:close/>
              </a:path>
            </a:pathLst>
          </a:custGeom>
          <a:gradFill>
            <a:gsLst>
              <a:gs pos="0">
                <a:schemeClr val="accent2"/>
              </a:gs>
              <a:gs pos="1000">
                <a:schemeClr val="accent2"/>
              </a:gs>
              <a:gs pos="99000">
                <a:schemeClr val="accent4"/>
              </a:gs>
              <a:gs pos="100000">
                <a:schemeClr val="accent4"/>
              </a:gs>
            </a:gsLst>
            <a:lin ang="27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7" name="Google Shape;97;p1"/>
          <p:cNvSpPr/>
          <p:nvPr/>
        </p:nvSpPr>
        <p:spPr>
          <a:xfrm rot="6300000">
            <a:off x="1514049" y="4332961"/>
            <a:ext cx="317564" cy="314048"/>
          </a:xfrm>
          <a:custGeom>
            <a:avLst/>
            <a:gdLst/>
            <a:ahLst/>
            <a:cxnLst/>
            <a:rect l="l" t="t" r="r" b="b"/>
            <a:pathLst>
              <a:path w="5159758" h="5102640" extrusionOk="0">
                <a:moveTo>
                  <a:pt x="32053" y="1206830"/>
                </a:moveTo>
                <a:cubicBezTo>
                  <a:pt x="73637" y="1004023"/>
                  <a:pt x="155875" y="839534"/>
                  <a:pt x="279878" y="728289"/>
                </a:cubicBezTo>
                <a:lnTo>
                  <a:pt x="318500" y="700250"/>
                </a:lnTo>
                <a:lnTo>
                  <a:pt x="356183" y="660384"/>
                </a:lnTo>
                <a:cubicBezTo>
                  <a:pt x="772721" y="268329"/>
                  <a:pt x="1619205" y="0"/>
                  <a:pt x="2595687" y="0"/>
                </a:cubicBezTo>
                <a:cubicBezTo>
                  <a:pt x="3897664" y="0"/>
                  <a:pt x="4968532" y="477029"/>
                  <a:pt x="5097304" y="1088325"/>
                </a:cubicBezTo>
                <a:lnTo>
                  <a:pt x="5099713" y="1111321"/>
                </a:lnTo>
                <a:lnTo>
                  <a:pt x="5127705" y="1215628"/>
                </a:lnTo>
                <a:cubicBezTo>
                  <a:pt x="5242062" y="1773347"/>
                  <a:pt x="5048979" y="2620847"/>
                  <a:pt x="4571588" y="3447714"/>
                </a:cubicBezTo>
                <a:cubicBezTo>
                  <a:pt x="3963999" y="4500089"/>
                  <a:pt x="3097198" y="5170342"/>
                  <a:pt x="2501556" y="5097199"/>
                </a:cubicBezTo>
                <a:lnTo>
                  <a:pt x="2421404" y="5079527"/>
                </a:lnTo>
                <a:lnTo>
                  <a:pt x="2387872" y="5075287"/>
                </a:lnTo>
                <a:cubicBezTo>
                  <a:pt x="1820193" y="4962245"/>
                  <a:pt x="1108960" y="4340952"/>
                  <a:pt x="588170" y="3438916"/>
                </a:cubicBezTo>
                <a:cubicBezTo>
                  <a:pt x="110778" y="2612050"/>
                  <a:pt x="-82304" y="1764550"/>
                  <a:pt x="32053" y="1206830"/>
                </a:cubicBezTo>
                <a:close/>
              </a:path>
            </a:pathLst>
          </a:custGeom>
          <a:gradFill>
            <a:gsLst>
              <a:gs pos="0">
                <a:schemeClr val="accent2"/>
              </a:gs>
              <a:gs pos="1000">
                <a:schemeClr val="accent2"/>
              </a:gs>
              <a:gs pos="99000">
                <a:schemeClr val="accent4"/>
              </a:gs>
              <a:gs pos="100000">
                <a:schemeClr val="accent4"/>
              </a:gs>
            </a:gsLst>
            <a:lin ang="27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8" name="Google Shape;98;p1"/>
          <p:cNvSpPr/>
          <p:nvPr/>
        </p:nvSpPr>
        <p:spPr>
          <a:xfrm rot="6300000">
            <a:off x="2124181" y="3466655"/>
            <a:ext cx="86170" cy="85216"/>
          </a:xfrm>
          <a:custGeom>
            <a:avLst/>
            <a:gdLst/>
            <a:ahLst/>
            <a:cxnLst/>
            <a:rect l="l" t="t" r="r" b="b"/>
            <a:pathLst>
              <a:path w="5159758" h="5102640" extrusionOk="0">
                <a:moveTo>
                  <a:pt x="32053" y="1206830"/>
                </a:moveTo>
                <a:cubicBezTo>
                  <a:pt x="73637" y="1004023"/>
                  <a:pt x="155875" y="839534"/>
                  <a:pt x="279878" y="728289"/>
                </a:cubicBezTo>
                <a:lnTo>
                  <a:pt x="318500" y="700250"/>
                </a:lnTo>
                <a:lnTo>
                  <a:pt x="356183" y="660384"/>
                </a:lnTo>
                <a:cubicBezTo>
                  <a:pt x="772721" y="268329"/>
                  <a:pt x="1619205" y="0"/>
                  <a:pt x="2595687" y="0"/>
                </a:cubicBezTo>
                <a:cubicBezTo>
                  <a:pt x="3897664" y="0"/>
                  <a:pt x="4968532" y="477029"/>
                  <a:pt x="5097304" y="1088325"/>
                </a:cubicBezTo>
                <a:lnTo>
                  <a:pt x="5099713" y="1111321"/>
                </a:lnTo>
                <a:lnTo>
                  <a:pt x="5127705" y="1215628"/>
                </a:lnTo>
                <a:cubicBezTo>
                  <a:pt x="5242062" y="1773347"/>
                  <a:pt x="5048979" y="2620847"/>
                  <a:pt x="4571588" y="3447714"/>
                </a:cubicBezTo>
                <a:cubicBezTo>
                  <a:pt x="3963999" y="4500089"/>
                  <a:pt x="3097198" y="5170342"/>
                  <a:pt x="2501556" y="5097199"/>
                </a:cubicBezTo>
                <a:lnTo>
                  <a:pt x="2421404" y="5079527"/>
                </a:lnTo>
                <a:lnTo>
                  <a:pt x="2387872" y="5075287"/>
                </a:lnTo>
                <a:cubicBezTo>
                  <a:pt x="1820193" y="4962245"/>
                  <a:pt x="1108960" y="4340952"/>
                  <a:pt x="588170" y="3438916"/>
                </a:cubicBezTo>
                <a:cubicBezTo>
                  <a:pt x="110778" y="2612050"/>
                  <a:pt x="-82304" y="1764550"/>
                  <a:pt x="32053" y="1206830"/>
                </a:cubicBezTo>
                <a:close/>
              </a:path>
            </a:pathLst>
          </a:custGeom>
          <a:gradFill>
            <a:gsLst>
              <a:gs pos="0">
                <a:schemeClr val="accent2"/>
              </a:gs>
              <a:gs pos="1000">
                <a:schemeClr val="accent2"/>
              </a:gs>
              <a:gs pos="99000">
                <a:schemeClr val="accent4"/>
              </a:gs>
              <a:gs pos="100000">
                <a:schemeClr val="accent4"/>
              </a:gs>
            </a:gsLst>
            <a:lin ang="27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9" name="Google Shape;99;p1"/>
          <p:cNvSpPr txBox="1"/>
          <p:nvPr/>
        </p:nvSpPr>
        <p:spPr>
          <a:xfrm>
            <a:off x="4716988" y="2454976"/>
            <a:ext cx="3585040" cy="1569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/>
                <a:ea typeface="Montserrat"/>
                <a:cs typeface="Montserrat"/>
                <a:sym typeface="Montserrat"/>
              </a:rPr>
              <a:t>Баскетбол.</a:t>
            </a:r>
            <a:endParaRPr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/>
                <a:ea typeface="Montserrat"/>
                <a:cs typeface="Montserrat"/>
                <a:sym typeface="Montserrat"/>
              </a:rPr>
              <a:t>Совершенствование техники ловли 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/>
                <a:ea typeface="Montserrat"/>
                <a:cs typeface="Montserrat"/>
                <a:sym typeface="Montserrat"/>
              </a:rPr>
              <a:t>и передачи мяча</a:t>
            </a:r>
            <a:endParaRPr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0" name="Google Shape;100;p1"/>
          <p:cNvSpPr txBox="1"/>
          <p:nvPr/>
        </p:nvSpPr>
        <p:spPr>
          <a:xfrm>
            <a:off x="8781870" y="5918556"/>
            <a:ext cx="3335953" cy="738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Учитель физической культуры</a:t>
            </a:r>
            <a:endParaRPr b="1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Кукушкин А.С</a:t>
            </a:r>
            <a:endParaRPr b="1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МАОУ СОШ №102</a:t>
            </a:r>
            <a:endParaRPr b="1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1" name="Google Shape;101;p1"/>
          <p:cNvSpPr txBox="1">
            <a:spLocks noGrp="1"/>
          </p:cNvSpPr>
          <p:nvPr>
            <p:ph type="ftr" idx="11"/>
          </p:nvPr>
        </p:nvSpPr>
        <p:spPr>
          <a:xfrm>
            <a:off x="266700" y="6287868"/>
            <a:ext cx="2293620" cy="3415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FOOTER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3c796d6c0e4_0_54"/>
          <p:cNvSpPr txBox="1"/>
          <p:nvPr/>
        </p:nvSpPr>
        <p:spPr>
          <a:xfrm>
            <a:off x="8239475" y="562450"/>
            <a:ext cx="3542400" cy="530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500" b="1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sz="25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3" name="Google Shape;173;g3c796d6c0e4_0_54"/>
          <p:cNvSpPr txBox="1"/>
          <p:nvPr/>
        </p:nvSpPr>
        <p:spPr>
          <a:xfrm>
            <a:off x="664442" y="0"/>
            <a:ext cx="10863115" cy="17773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400" b="1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/>
                <a:ea typeface="Montserrat"/>
                <a:cs typeface="Montserrat"/>
                <a:sym typeface="Montserrat"/>
              </a:rPr>
              <a:t>Передача мяча с отскоком от пола</a:t>
            </a:r>
            <a:endParaRPr sz="2400" b="1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240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Передача с отскоком применяется для обхода защитника.</a:t>
            </a:r>
            <a:br>
              <a:rPr lang="en-US" sz="240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240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Мяч направляется в пол на две трети расстояния до партнёра.</a:t>
            </a:r>
            <a:endParaRPr sz="2400" b="1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74" name="Google Shape;174;g3c796d6c0e4_0_54" title="2026-02-12_12-44-04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73937" y="1976470"/>
            <a:ext cx="8444126" cy="44572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3c796d6c0e4_0_67"/>
          <p:cNvSpPr txBox="1"/>
          <p:nvPr/>
        </p:nvSpPr>
        <p:spPr>
          <a:xfrm>
            <a:off x="7555832" y="237299"/>
            <a:ext cx="4414443" cy="6105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400" b="1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/>
                <a:ea typeface="Montserrat"/>
                <a:cs typeface="Montserrat"/>
                <a:sym typeface="Montserrat"/>
              </a:rPr>
              <a:t>Передача мяча в движении</a:t>
            </a:r>
            <a:endParaRPr sz="2400" b="1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Передача мяча в движении требует согласованности действий игроков и зрительного контакта с партнёром.</a:t>
            </a:r>
            <a:endParaRPr sz="24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2400" b="1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/>
                <a:ea typeface="Montserrat"/>
                <a:cs typeface="Montserrat"/>
                <a:sym typeface="Montserrat"/>
              </a:rPr>
              <a:t>Выбор способа передачи зависит от игровой ситуации, расположения партнёров и действий соперника.</a:t>
            </a:r>
            <a:endParaRPr sz="2400" b="1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81" name="Google Shape;181;g3c796d6c0e4_0_67" title="Basketball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1725" y="1513670"/>
            <a:ext cx="7012625" cy="38306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3c796d6c0e4_0_76"/>
          <p:cNvSpPr txBox="1"/>
          <p:nvPr/>
        </p:nvSpPr>
        <p:spPr>
          <a:xfrm>
            <a:off x="0" y="424300"/>
            <a:ext cx="11951116" cy="108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К типичным ошибкам относятся:</a:t>
            </a:r>
            <a:endParaRPr sz="2000" b="1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жёсткая ловля мяча, неточная передача, отсутствие подготовки к приёму мяча.</a:t>
            </a:r>
            <a:endParaRPr sz="2000" b="1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88" name="Google Shape;188;g3c796d6c0e4_0_76" title="2026-02-12_12-50-52.png"/>
          <p:cNvPicPr preferRelativeResize="0"/>
          <p:nvPr/>
        </p:nvPicPr>
        <p:blipFill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6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46940" y="1400992"/>
            <a:ext cx="8063333" cy="51249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3c796d6c0e4_0_86"/>
          <p:cNvSpPr txBox="1"/>
          <p:nvPr/>
        </p:nvSpPr>
        <p:spPr>
          <a:xfrm>
            <a:off x="8154231" y="1455600"/>
            <a:ext cx="3493200" cy="4473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Исправление ошибок достигается показом правильной техники, выполнением упражнений </a:t>
            </a:r>
            <a:r>
              <a:rPr lang="ru-RU" sz="240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               </a:t>
            </a:r>
            <a:r>
              <a:rPr lang="en-US" sz="240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в парах и постепенным усложнением заданий.</a:t>
            </a:r>
            <a:endParaRPr sz="2400" b="1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95" name="Google Shape;195;g3c796d6c0e4_0_86" title="Hero-4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1350" y="1103000"/>
            <a:ext cx="7599174" cy="51059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3c796d6c0e4_0_95"/>
          <p:cNvSpPr txBox="1"/>
          <p:nvPr/>
        </p:nvSpPr>
        <p:spPr>
          <a:xfrm>
            <a:off x="1590656" y="239444"/>
            <a:ext cx="9516899" cy="176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/>
                <a:ea typeface="Montserrat"/>
                <a:cs typeface="Montserrat"/>
                <a:sym typeface="Montserrat"/>
              </a:rPr>
              <a:t>Уверенная ловля и точная передача мяча являются основой командной игры и необходимым условием успешных игровых действий.</a:t>
            </a:r>
            <a:endParaRPr sz="2400" b="1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02" name="Google Shape;202;g3c796d6c0e4_0_95" title="2xaiujjk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5901" y="1715192"/>
            <a:ext cx="10366408" cy="49033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Google Shape;106;p2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t="12500" b="12500"/>
          <a:stretch/>
        </p:blipFill>
        <p:spPr>
          <a:xfrm>
            <a:off x="-1" y="-1"/>
            <a:ext cx="6096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2"/>
          <p:cNvSpPr/>
          <p:nvPr/>
        </p:nvSpPr>
        <p:spPr>
          <a:xfrm>
            <a:off x="6095999" y="-1"/>
            <a:ext cx="6088800" cy="6858000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chemeClr val="accent4"/>
              </a:gs>
            </a:gsLst>
            <a:lin ang="27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9" name="Google Shape;109;p2"/>
          <p:cNvSpPr txBox="1"/>
          <p:nvPr/>
        </p:nvSpPr>
        <p:spPr>
          <a:xfrm>
            <a:off x="6908900" y="568794"/>
            <a:ext cx="4621200" cy="18650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/>
                <a:ea typeface="Montserrat"/>
                <a:cs typeface="Montserrat"/>
                <a:sym typeface="Montserrat"/>
              </a:rPr>
              <a:t>Ловля и передача мяча являются основой взаимодействия игроков </a:t>
            </a:r>
            <a:endParaRPr lang="ru-RU" sz="2400" b="1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/>
                <a:ea typeface="Montserrat"/>
                <a:cs typeface="Montserrat"/>
                <a:sym typeface="Montserrat"/>
              </a:rPr>
              <a:t>в команде и обеспечивают непрерывность игровых действий.</a:t>
            </a:r>
            <a:endParaRPr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0" name="Google Shape;110;p2"/>
          <p:cNvSpPr txBox="1"/>
          <p:nvPr/>
        </p:nvSpPr>
        <p:spPr>
          <a:xfrm>
            <a:off x="6908900" y="3306889"/>
            <a:ext cx="5115600" cy="26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/>
                <a:ea typeface="Montserrat"/>
                <a:cs typeface="Montserrat"/>
                <a:sym typeface="Montserrat"/>
              </a:rPr>
              <a:t>Цель изучения ловли и передачи мяча — сформировать устойчивые навыки владения мячом, необходимые для успешного взаимодействия в игровой деятельности</a:t>
            </a:r>
            <a:endParaRPr sz="2400" b="1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3"/>
          <p:cNvSpPr/>
          <p:nvPr/>
        </p:nvSpPr>
        <p:spPr>
          <a:xfrm>
            <a:off x="-2" y="0"/>
            <a:ext cx="12192002" cy="3115733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chemeClr val="accent4"/>
              </a:gs>
            </a:gsLst>
            <a:lin ang="27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6" name="Google Shape;116;p3"/>
          <p:cNvSpPr txBox="1"/>
          <p:nvPr/>
        </p:nvSpPr>
        <p:spPr>
          <a:xfrm>
            <a:off x="7111099" y="219058"/>
            <a:ext cx="4924200" cy="2677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/>
                <a:ea typeface="Montserrat"/>
                <a:cs typeface="Montserrat"/>
                <a:sym typeface="Montserrat"/>
              </a:rPr>
              <a:t>Ловля мяча обеспечивает сохранение владения мячом.</a:t>
            </a:r>
            <a:endParaRPr sz="2400" b="1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/>
                <a:ea typeface="Montserrat"/>
                <a:cs typeface="Montserrat"/>
                <a:sym typeface="Montserrat"/>
              </a:rPr>
              <a:t>От качества ловли зависит возможность продолжения атаки и выполнение последующих игровых действий.</a:t>
            </a:r>
            <a:endParaRPr sz="2400" b="1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7" name="Google Shape;117;p3"/>
          <p:cNvSpPr txBox="1"/>
          <p:nvPr/>
        </p:nvSpPr>
        <p:spPr>
          <a:xfrm>
            <a:off x="7398799" y="3295470"/>
            <a:ext cx="4636500" cy="168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Перед ловлей игрок:</a:t>
            </a:r>
            <a:endParaRPr lang="ru-RU" sz="1600" b="1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60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- </a:t>
            </a:r>
            <a:r>
              <a:rPr lang="en-US" sz="160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занимает устойчивую стойку</a:t>
            </a:r>
            <a:br>
              <a:rPr lang="en-US" sz="160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60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- </a:t>
            </a:r>
            <a:r>
              <a:rPr lang="en-US" sz="160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вытягивает руки навстречу мячу</a:t>
            </a:r>
            <a:br>
              <a:rPr lang="en-US" sz="160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60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- </a:t>
            </a:r>
            <a:r>
              <a:rPr lang="en-US" sz="160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концентрирует внимание на полёте мяча</a:t>
            </a:r>
            <a:endParaRPr sz="1600" b="1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just" rtl="0">
              <a:lnSpc>
                <a:spcPct val="114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endParaRPr sz="1200" b="1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8" name="Google Shape;118;p3"/>
          <p:cNvSpPr txBox="1"/>
          <p:nvPr/>
        </p:nvSpPr>
        <p:spPr>
          <a:xfrm rot="-5400000">
            <a:off x="-1063596" y="3507498"/>
            <a:ext cx="2629246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PRODUCT VIE</a:t>
            </a:r>
            <a:endParaRPr dirty="0"/>
          </a:p>
        </p:txBody>
      </p:sp>
      <p:pic>
        <p:nvPicPr>
          <p:cNvPr id="119" name="Google Shape;119;p3" title="565d2c6a-20d4-49dc-9dfd-2226eea073a4.__CR0,0,970,600_PT0_SX970_V1___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7673" y="696598"/>
            <a:ext cx="6806725" cy="42103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8"/>
          <p:cNvSpPr txBox="1"/>
          <p:nvPr/>
        </p:nvSpPr>
        <p:spPr>
          <a:xfrm>
            <a:off x="608445" y="1172498"/>
            <a:ext cx="10051558" cy="24406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80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Мяч принимается пальцами, руки при этом слегка сгибаются в локтях для смягчения удара и надёжного контроля мяча.</a:t>
            </a:r>
            <a:endParaRPr sz="2800" b="1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36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5" name="Google Shape;125;p8"/>
          <p:cNvSpPr txBox="1"/>
          <p:nvPr/>
        </p:nvSpPr>
        <p:spPr>
          <a:xfrm>
            <a:off x="742673" y="320436"/>
            <a:ext cx="81981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/>
                <a:ea typeface="Montserrat"/>
                <a:cs typeface="Montserrat"/>
                <a:sym typeface="Montserrat"/>
              </a:rPr>
              <a:t>Работа рук при ловле</a:t>
            </a:r>
            <a:endParaRPr sz="3600" b="1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6" name="Google Shape;126;p8"/>
          <p:cNvSpPr/>
          <p:nvPr/>
        </p:nvSpPr>
        <p:spPr>
          <a:xfrm>
            <a:off x="10195038" y="1"/>
            <a:ext cx="2027863" cy="1991195"/>
          </a:xfrm>
          <a:custGeom>
            <a:avLst/>
            <a:gdLst/>
            <a:ahLst/>
            <a:cxnLst/>
            <a:rect l="l" t="t" r="r" b="b"/>
            <a:pathLst>
              <a:path w="2027863" h="1991195" extrusionOk="0">
                <a:moveTo>
                  <a:pt x="121486" y="0"/>
                </a:moveTo>
                <a:lnTo>
                  <a:pt x="665885" y="0"/>
                </a:lnTo>
                <a:lnTo>
                  <a:pt x="631132" y="42121"/>
                </a:lnTo>
                <a:cubicBezTo>
                  <a:pt x="528774" y="193631"/>
                  <a:pt x="469006" y="376279"/>
                  <a:pt x="469006" y="572886"/>
                </a:cubicBezTo>
                <a:cubicBezTo>
                  <a:pt x="469006" y="1097172"/>
                  <a:pt x="894023" y="1522189"/>
                  <a:pt x="1418309" y="1522189"/>
                </a:cubicBezTo>
                <a:cubicBezTo>
                  <a:pt x="1614916" y="1522189"/>
                  <a:pt x="1797564" y="1462421"/>
                  <a:pt x="1949074" y="1360063"/>
                </a:cubicBezTo>
                <a:lnTo>
                  <a:pt x="2027863" y="1295056"/>
                </a:lnTo>
                <a:lnTo>
                  <a:pt x="2027863" y="1852046"/>
                </a:lnTo>
                <a:lnTo>
                  <a:pt x="1970379" y="1879737"/>
                </a:lnTo>
                <a:cubicBezTo>
                  <a:pt x="1800695" y="1951508"/>
                  <a:pt x="1614137" y="1991195"/>
                  <a:pt x="1418309" y="1991195"/>
                </a:cubicBezTo>
                <a:cubicBezTo>
                  <a:pt x="634999" y="1991195"/>
                  <a:pt x="0" y="1356196"/>
                  <a:pt x="0" y="572886"/>
                </a:cubicBezTo>
                <a:cubicBezTo>
                  <a:pt x="0" y="377059"/>
                  <a:pt x="39687" y="190500"/>
                  <a:pt x="111458" y="20816"/>
                </a:cubicBezTo>
                <a:close/>
              </a:path>
            </a:pathLst>
          </a:custGeom>
          <a:solidFill>
            <a:schemeClr val="lt1">
              <a:alpha val="21176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7" name="Google Shape;127;p8"/>
          <p:cNvSpPr/>
          <p:nvPr/>
        </p:nvSpPr>
        <p:spPr>
          <a:xfrm>
            <a:off x="742673" y="2186609"/>
            <a:ext cx="119269" cy="119269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29" name="Google Shape;129;p8" title="2026-02-12_12-26-37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5093" y="2964413"/>
            <a:ext cx="7177573" cy="35020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3c796d6c0e4_0_8"/>
          <p:cNvSpPr/>
          <p:nvPr/>
        </p:nvSpPr>
        <p:spPr>
          <a:xfrm>
            <a:off x="-2" y="0"/>
            <a:ext cx="12192000" cy="3115800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chemeClr val="accent4"/>
              </a:gs>
            </a:gsLst>
            <a:lin ang="2700006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5" name="Google Shape;135;g3c796d6c0e4_0_8"/>
          <p:cNvSpPr txBox="1"/>
          <p:nvPr/>
        </p:nvSpPr>
        <p:spPr>
          <a:xfrm>
            <a:off x="6941875" y="748574"/>
            <a:ext cx="4924200" cy="55486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400" b="1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/>
                <a:ea typeface="Montserrat"/>
                <a:cs typeface="Montserrat"/>
                <a:sym typeface="Montserrat"/>
              </a:rPr>
              <a:t>Ловля мяча двумя руками</a:t>
            </a:r>
            <a:endParaRPr lang="ru-RU" sz="2400" b="1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100"/>
              <a:buNone/>
            </a:pPr>
            <a:endParaRPr lang="ru-RU" sz="2400" b="1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100"/>
              <a:buNone/>
            </a:pPr>
            <a:endParaRPr lang="ru-RU" sz="1000" b="1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100"/>
              <a:buNone/>
            </a:pPr>
            <a:r>
              <a:rPr lang="en-US" sz="240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Ловля двумя руками — основной и наиболее надёжный способ приёма мяча, применяемый в большинстве игровых ситуаций.</a:t>
            </a:r>
            <a:endParaRPr sz="2400" b="1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36" name="Google Shape;136;g3c796d6c0e4_0_8" title="4663008c6a12481c79e3a14b9304cc8f0d.jpg"/>
          <p:cNvPicPr preferRelativeResize="0"/>
          <p:nvPr/>
        </p:nvPicPr>
        <p:blipFill rotWithShape="1">
          <a:blip r:embed="rId3">
            <a:alphaModFix/>
          </a:blip>
          <a:srcRect l="9984" r="10689"/>
          <a:stretch/>
        </p:blipFill>
        <p:spPr>
          <a:xfrm>
            <a:off x="325925" y="1276539"/>
            <a:ext cx="6382693" cy="34859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c796d6c0e4_0_19"/>
          <p:cNvSpPr/>
          <p:nvPr/>
        </p:nvSpPr>
        <p:spPr>
          <a:xfrm>
            <a:off x="-2" y="0"/>
            <a:ext cx="12192000" cy="3115800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chemeClr val="accent4"/>
              </a:gs>
            </a:gsLst>
            <a:lin ang="2700006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2" name="Google Shape;142;g3c796d6c0e4_0_19"/>
          <p:cNvSpPr txBox="1"/>
          <p:nvPr/>
        </p:nvSpPr>
        <p:spPr>
          <a:xfrm>
            <a:off x="340281" y="789061"/>
            <a:ext cx="4924200" cy="50177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100"/>
              <a:buNone/>
            </a:pPr>
            <a:r>
              <a:rPr lang="en-US" sz="3600" b="1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/>
                <a:ea typeface="Montserrat"/>
                <a:cs typeface="Montserrat"/>
                <a:sym typeface="Montserrat"/>
              </a:rPr>
              <a:t>Ловля мяча после отскока</a:t>
            </a:r>
            <a:endParaRPr sz="3600" b="1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100"/>
              <a:buNone/>
            </a:pPr>
            <a:endParaRPr lang="ru-RU" sz="2400" b="1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100"/>
              <a:buNone/>
            </a:pPr>
            <a:endParaRPr lang="ru-RU" sz="2400" b="1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100"/>
              <a:buNone/>
            </a:pPr>
            <a:r>
              <a:rPr lang="en-US" sz="240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Ловля мяча после отскока применяется при низких передачах и в условиях плотной защиты соперника.</a:t>
            </a:r>
            <a:endParaRPr sz="2400" b="1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43" name="Google Shape;143;g3c796d6c0e4_0_19" title="phpk4PziB_Konspekt--po-basketbolu_html_604c39bcf9e54fb7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12969" y="815805"/>
            <a:ext cx="6238750" cy="4991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3c796d6c0e4_0_36"/>
          <p:cNvSpPr/>
          <p:nvPr/>
        </p:nvSpPr>
        <p:spPr>
          <a:xfrm>
            <a:off x="-2" y="0"/>
            <a:ext cx="12192000" cy="3115800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chemeClr val="accent4"/>
              </a:gs>
            </a:gsLst>
            <a:lin ang="2700006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9" name="Google Shape;149;g3c796d6c0e4_0_36"/>
          <p:cNvSpPr txBox="1"/>
          <p:nvPr/>
        </p:nvSpPr>
        <p:spPr>
          <a:xfrm>
            <a:off x="398998" y="148738"/>
            <a:ext cx="11394000" cy="12495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100"/>
              <a:buNone/>
            </a:pPr>
            <a:r>
              <a:rPr lang="en-US" sz="2400" b="1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/>
                <a:ea typeface="Montserrat"/>
                <a:cs typeface="Montserrat"/>
                <a:sym typeface="Montserrat"/>
              </a:rPr>
              <a:t>Передача мяча — это целенаправленное действие, направленное </a:t>
            </a:r>
            <a:r>
              <a:rPr lang="ru-RU" sz="2400" b="1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/>
                <a:ea typeface="Montserrat"/>
                <a:cs typeface="Montserrat"/>
                <a:sym typeface="Montserrat"/>
              </a:rPr>
              <a:t>   </a:t>
            </a:r>
            <a:r>
              <a:rPr lang="en-US" sz="2400" b="1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/>
                <a:ea typeface="Montserrat"/>
                <a:cs typeface="Montserrat"/>
                <a:sym typeface="Montserrat"/>
              </a:rPr>
              <a:t>на передачу мяча партнёру для продолжения атаки</a:t>
            </a:r>
            <a:endParaRPr sz="2400" b="1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50" name="Google Shape;150;g3c796d6c0e4_0_36" title="4k-nba-0lmox75r2y2vfd4y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67756" y="1427154"/>
            <a:ext cx="8195602" cy="51222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3c796d6c0e4_0_28"/>
          <p:cNvSpPr/>
          <p:nvPr/>
        </p:nvSpPr>
        <p:spPr>
          <a:xfrm>
            <a:off x="-2" y="0"/>
            <a:ext cx="12192000" cy="3115800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chemeClr val="accent4"/>
              </a:gs>
            </a:gsLst>
            <a:lin ang="2700006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6" name="Google Shape;156;g3c796d6c0e4_0_28"/>
          <p:cNvSpPr txBox="1"/>
          <p:nvPr/>
        </p:nvSpPr>
        <p:spPr>
          <a:xfrm>
            <a:off x="6902605" y="775183"/>
            <a:ext cx="4924200" cy="5442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100"/>
              <a:buNone/>
            </a:pPr>
            <a:r>
              <a:rPr lang="en-US" sz="360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Ловля мяча в движении</a:t>
            </a:r>
            <a:endParaRPr sz="3600" b="1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100"/>
              <a:buNone/>
            </a:pPr>
            <a:endParaRPr lang="ru-RU" sz="2400" b="1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100"/>
              <a:buNone/>
            </a:pPr>
            <a:endParaRPr lang="ru-RU" sz="2400" b="1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100"/>
              <a:buNone/>
            </a:pPr>
            <a:r>
              <a:rPr lang="en-US" sz="240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При ловле мяча в движении важно сохранять равновесие и быть готовым сразу выполнить следующее игровое действие.</a:t>
            </a:r>
            <a:endParaRPr sz="2400" b="1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57" name="Google Shape;157;g3c796d6c0e4_0_28" title="811956_11.png"/>
          <p:cNvPicPr preferRelativeResize="0"/>
          <p:nvPr/>
        </p:nvPicPr>
        <p:blipFill rotWithShape="1">
          <a:blip r:embed="rId3">
            <a:alphaModFix/>
          </a:blip>
          <a:srcRect l="7396" r="5266"/>
          <a:stretch/>
        </p:blipFill>
        <p:spPr>
          <a:xfrm>
            <a:off x="365195" y="1167897"/>
            <a:ext cx="6334369" cy="4047223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g3c796d6c0e4_0_28"/>
          <p:cNvSpPr txBox="1"/>
          <p:nvPr/>
        </p:nvSpPr>
        <p:spPr>
          <a:xfrm>
            <a:off x="822125" y="5427200"/>
            <a:ext cx="5397600" cy="9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3c796d6c0e4_0_46"/>
          <p:cNvSpPr/>
          <p:nvPr/>
        </p:nvSpPr>
        <p:spPr>
          <a:xfrm>
            <a:off x="-2" y="0"/>
            <a:ext cx="12192000" cy="3115800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chemeClr val="accent4"/>
              </a:gs>
            </a:gsLst>
            <a:lin ang="2700006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4" name="Google Shape;164;g3c796d6c0e4_0_46"/>
          <p:cNvSpPr txBox="1"/>
          <p:nvPr/>
        </p:nvSpPr>
        <p:spPr>
          <a:xfrm>
            <a:off x="6992674" y="322510"/>
            <a:ext cx="4924200" cy="25237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100"/>
              <a:buNone/>
            </a:pPr>
            <a:r>
              <a:rPr lang="en-US" sz="240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Передача от груди является самым распространённым способом передачи, отличающимся точностью и быстротой выполнения.</a:t>
            </a:r>
            <a:endParaRPr sz="2400" b="1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65" name="Google Shape;165;g3c796d6c0e4_0_46" title="51162863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5126" y="1128487"/>
            <a:ext cx="6415723" cy="3974625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chemeClr val="accent4"/>
              </a:gs>
            </a:gsLst>
            <a:lin ang="2700006" scaled="0"/>
          </a:gradFill>
          <a:ln>
            <a:noFill/>
          </a:ln>
        </p:spPr>
      </p:pic>
      <p:sp>
        <p:nvSpPr>
          <p:cNvPr id="166" name="Google Shape;166;g3c796d6c0e4_0_46"/>
          <p:cNvSpPr txBox="1"/>
          <p:nvPr/>
        </p:nvSpPr>
        <p:spPr>
          <a:xfrm>
            <a:off x="7344508" y="3184650"/>
            <a:ext cx="4193830" cy="35239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40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Передача выполняется за счёт выпрямления рук и активной работы кистей, которые завершают движение и направляют мяч точно партнёру.</a:t>
            </a:r>
            <a:endParaRPr sz="2400" b="1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Sport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92D050"/>
      </a:accent1>
      <a:accent2>
        <a:srgbClr val="00D661"/>
      </a:accent2>
      <a:accent3>
        <a:srgbClr val="00B050"/>
      </a:accent3>
      <a:accent4>
        <a:srgbClr val="00A44A"/>
      </a:accent4>
      <a:accent5>
        <a:srgbClr val="008E40"/>
      </a:accent5>
      <a:accent6>
        <a:srgbClr val="00A44A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348</Words>
  <Application>Microsoft Office PowerPoint</Application>
  <PresentationFormat>Широкоэкранный</PresentationFormat>
  <Paragraphs>46</Paragraphs>
  <Slides>14</Slides>
  <Notes>14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Calibri</vt:lpstr>
      <vt:lpstr>Montserrat</vt:lpstr>
      <vt:lpstr>1_Office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Riyan</dc:creator>
  <cp:lastModifiedBy>зам по УМР</cp:lastModifiedBy>
  <cp:revision>6</cp:revision>
  <dcterms:created xsi:type="dcterms:W3CDTF">2019-03-27T13:05:22Z</dcterms:created>
  <dcterms:modified xsi:type="dcterms:W3CDTF">2026-02-12T12:00:48Z</dcterms:modified>
</cp:coreProperties>
</file>