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Lst>
  <p:notesMasterIdLst>
    <p:notesMasterId r:id="rId6"/>
  </p:notesMasterIdLst>
  <p:sldIdLst>
    <p:sldId id="256" r:id="rId2"/>
    <p:sldId id="258" r:id="rId3"/>
    <p:sldId id="260" r:id="rId4"/>
    <p:sldId id="264" r:id="rId5"/>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p:scale>
          <a:sx n="96" d="100"/>
          <a:sy n="96" d="100"/>
        </p:scale>
        <p:origin x="-149" y="6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6096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609600"/>
          </a:xfrm>
          <a:prstGeom prst="rect">
            <a:avLst/>
          </a:prstGeom>
        </p:spPr>
        <p:txBody>
          <a:bodyPr vert="horz" lIns="91440" tIns="45720" rIns="91440" bIns="45720" rtlCol="0"/>
          <a:lstStyle>
            <a:lvl1pPr algn="r">
              <a:defRPr sz="1200"/>
            </a:lvl1pPr>
          </a:lstStyle>
          <a:p>
            <a:fld id="{D0367CD8-8422-4CC8-84E9-F978DAE1D059}" type="datetimeFigureOut">
              <a:rPr lang="ru-RU" smtClean="0"/>
              <a:t>19.08.2026</a:t>
            </a:fld>
            <a:endParaRPr lang="ru-RU"/>
          </a:p>
        </p:txBody>
      </p:sp>
      <p:sp>
        <p:nvSpPr>
          <p:cNvPr id="4" name="Образ слайда 3"/>
          <p:cNvSpPr>
            <a:spLocks noGrp="1" noRot="1" noChangeAspect="1"/>
          </p:cNvSpPr>
          <p:nvPr>
            <p:ph type="sldImg" idx="2"/>
          </p:nvPr>
        </p:nvSpPr>
        <p:spPr>
          <a:xfrm>
            <a:off x="-635000" y="914400"/>
            <a:ext cx="8128000" cy="4572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5791200"/>
            <a:ext cx="5486400" cy="54864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11580813"/>
            <a:ext cx="2971800" cy="6096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11580813"/>
            <a:ext cx="2971800" cy="609600"/>
          </a:xfrm>
          <a:prstGeom prst="rect">
            <a:avLst/>
          </a:prstGeom>
        </p:spPr>
        <p:txBody>
          <a:bodyPr vert="horz" lIns="91440" tIns="45720" rIns="91440" bIns="45720" rtlCol="0" anchor="b"/>
          <a:lstStyle>
            <a:lvl1pPr algn="r">
              <a:defRPr sz="1200"/>
            </a:lvl1pPr>
          </a:lstStyle>
          <a:p>
            <a:fld id="{9BB2F7B7-6F8A-4467-8C81-A2A289012DAF}" type="slidenum">
              <a:rPr lang="ru-RU" smtClean="0"/>
              <a:t>‹#›</a:t>
            </a:fld>
            <a:endParaRPr lang="ru-RU"/>
          </a:p>
        </p:txBody>
      </p:sp>
    </p:spTree>
    <p:extLst>
      <p:ext uri="{BB962C8B-B14F-4D97-AF65-F5344CB8AC3E}">
        <p14:creationId xmlns:p14="http://schemas.microsoft.com/office/powerpoint/2010/main" val="26059737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910080" y="359898"/>
            <a:ext cx="987552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910080" y="1850064"/>
            <a:ext cx="987552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54AB02A5-4FE5-49D9-9E24-09F23B90C450}" type="datetimeFigureOut">
              <a:rPr lang="en-US" smtClean="0"/>
              <a:t>8/19/2026</a:t>
            </a:fld>
            <a:endParaRPr lang="en-US"/>
          </a:p>
        </p:txBody>
      </p:sp>
      <p:sp>
        <p:nvSpPr>
          <p:cNvPr id="20" name="Нижний колонтитул 19"/>
          <p:cNvSpPr>
            <a:spLocks noGrp="1"/>
          </p:cNvSpPr>
          <p:nvPr>
            <p:ph type="ftr" sz="quarter" idx="11"/>
          </p:nvPr>
        </p:nvSpPr>
        <p:spPr/>
        <p:txBody>
          <a:bodyPr/>
          <a:lstStyle>
            <a:extLst/>
          </a:lstStyle>
          <a:p>
            <a:endParaRPr kumimoji="0" lang="en-US"/>
          </a:p>
        </p:txBody>
      </p:sp>
      <p:sp>
        <p:nvSpPr>
          <p:cNvPr id="10" name="Номер слайда 9"/>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
        <p:nvSpPr>
          <p:cNvPr id="8" name="Овал 7"/>
          <p:cNvSpPr/>
          <p:nvPr/>
        </p:nvSpPr>
        <p:spPr>
          <a:xfrm>
            <a:off x="1228577" y="1413802"/>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542901" y="1345016"/>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4AB02A5-4FE5-49D9-9E24-09F23B90C450}" type="datetimeFigureOut">
              <a:rPr lang="en-US" smtClean="0"/>
              <a:t>8/19/2026</a:t>
            </a:fld>
            <a:endParaRPr lang="en-US"/>
          </a:p>
        </p:txBody>
      </p:sp>
      <p:sp>
        <p:nvSpPr>
          <p:cNvPr id="5" name="Нижний колонтитул 4"/>
          <p:cNvSpPr>
            <a:spLocks noGrp="1"/>
          </p:cNvSpPr>
          <p:nvPr>
            <p:ph type="ftr" sz="quarter" idx="11"/>
          </p:nvPr>
        </p:nvSpPr>
        <p:spPr/>
        <p:txBody>
          <a:bodyPr/>
          <a:lstStyle>
            <a:extLst/>
          </a:lstStyle>
          <a:p>
            <a:endParaRPr kumimoji="0" lang="en-US"/>
          </a:p>
        </p:txBody>
      </p:sp>
      <p:sp>
        <p:nvSpPr>
          <p:cNvPr id="6" name="Номер слайда 5"/>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144000" y="274640"/>
            <a:ext cx="24384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524000" y="274641"/>
            <a:ext cx="7416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4AB02A5-4FE5-49D9-9E24-09F23B90C450}" type="datetimeFigureOut">
              <a:rPr lang="en-US" smtClean="0"/>
              <a:t>8/19/2026</a:t>
            </a:fld>
            <a:endParaRPr lang="en-US"/>
          </a:p>
        </p:txBody>
      </p:sp>
      <p:sp>
        <p:nvSpPr>
          <p:cNvPr id="5" name="Нижний колонтитул 4"/>
          <p:cNvSpPr>
            <a:spLocks noGrp="1"/>
          </p:cNvSpPr>
          <p:nvPr>
            <p:ph type="ftr" sz="quarter" idx="11"/>
          </p:nvPr>
        </p:nvSpPr>
        <p:spPr/>
        <p:txBody>
          <a:bodyPr/>
          <a:lstStyle>
            <a:extLst/>
          </a:lstStyle>
          <a:p>
            <a:endParaRPr kumimoji="0" lang="en-US"/>
          </a:p>
        </p:txBody>
      </p:sp>
      <p:sp>
        <p:nvSpPr>
          <p:cNvPr id="6" name="Номер слайда 5"/>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4AB02A5-4FE5-49D9-9E24-09F23B90C450}" type="datetimeFigureOut">
              <a:rPr lang="en-US" smtClean="0"/>
              <a:t>8/19/2026</a:t>
            </a:fld>
            <a:endParaRPr lang="en-US"/>
          </a:p>
        </p:txBody>
      </p:sp>
      <p:sp>
        <p:nvSpPr>
          <p:cNvPr id="5" name="Нижний колонтитул 4"/>
          <p:cNvSpPr>
            <a:spLocks noGrp="1"/>
          </p:cNvSpPr>
          <p:nvPr>
            <p:ph type="ftr" sz="quarter" idx="11"/>
          </p:nvPr>
        </p:nvSpPr>
        <p:spPr/>
        <p:txBody>
          <a:bodyPr/>
          <a:lstStyle>
            <a:extLst/>
          </a:lstStyle>
          <a:p>
            <a:endParaRPr kumimoji="0" lang="en-US"/>
          </a:p>
        </p:txBody>
      </p:sp>
      <p:sp>
        <p:nvSpPr>
          <p:cNvPr id="6" name="Номер слайда 5"/>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3043853" y="-54"/>
            <a:ext cx="9144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3437856" y="2600325"/>
            <a:ext cx="85344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437856" y="1066800"/>
            <a:ext cx="85344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4AB02A5-4FE5-49D9-9E24-09F23B90C450}" type="datetimeFigureOut">
              <a:rPr lang="en-US" smtClean="0"/>
              <a:t>8/19/2026</a:t>
            </a:fld>
            <a:endParaRPr lang="en-US"/>
          </a:p>
        </p:txBody>
      </p:sp>
      <p:sp>
        <p:nvSpPr>
          <p:cNvPr id="5" name="Нижний колонтитул 4"/>
          <p:cNvSpPr>
            <a:spLocks noGrp="1"/>
          </p:cNvSpPr>
          <p:nvPr>
            <p:ph type="ftr" sz="quarter" idx="11"/>
          </p:nvPr>
        </p:nvSpPr>
        <p:spPr/>
        <p:txBody>
          <a:bodyPr/>
          <a:lstStyle>
            <a:extLst/>
          </a:lstStyle>
          <a:p>
            <a:endParaRPr kumimoji="0" lang="en-US"/>
          </a:p>
        </p:txBody>
      </p:sp>
      <p:sp>
        <p:nvSpPr>
          <p:cNvPr id="6" name="Номер слайда 5"/>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
        <p:nvSpPr>
          <p:cNvPr id="10" name="Прямоугольник 9"/>
          <p:cNvSpPr/>
          <p:nvPr/>
        </p:nvSpPr>
        <p:spPr bwMode="invGray">
          <a:xfrm>
            <a:off x="3048000" y="0"/>
            <a:ext cx="1016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896428" y="2814656"/>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3210752" y="2745870"/>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14144" y="274320"/>
            <a:ext cx="9997440"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191414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703478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4AB02A5-4FE5-49D9-9E24-09F23B90C450}" type="datetimeFigureOut">
              <a:rPr lang="en-US" smtClean="0"/>
              <a:t>8/19/2026</a:t>
            </a:fld>
            <a:endParaRPr lang="en-US"/>
          </a:p>
        </p:txBody>
      </p:sp>
      <p:sp>
        <p:nvSpPr>
          <p:cNvPr id="6" name="Нижний колонтитул 5"/>
          <p:cNvSpPr>
            <a:spLocks noGrp="1"/>
          </p:cNvSpPr>
          <p:nvPr>
            <p:ph type="ftr" sz="quarter" idx="11"/>
          </p:nvPr>
        </p:nvSpPr>
        <p:spPr/>
        <p:txBody>
          <a:bodyPr/>
          <a:lstStyle>
            <a:extLst/>
          </a:lstStyle>
          <a:p>
            <a:endParaRPr kumimoji="0" lang="en-US"/>
          </a:p>
        </p:txBody>
      </p:sp>
      <p:sp>
        <p:nvSpPr>
          <p:cNvPr id="7" name="Номер слайда 6"/>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5160336"/>
            <a:ext cx="109728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960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621792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60960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621792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4AB02A5-4FE5-49D9-9E24-09F23B90C450}" type="datetimeFigureOut">
              <a:rPr lang="en-US" smtClean="0"/>
              <a:t>8/19/2026</a:t>
            </a:fld>
            <a:endParaRPr lang="en-US"/>
          </a:p>
        </p:txBody>
      </p:sp>
      <p:sp>
        <p:nvSpPr>
          <p:cNvPr id="8" name="Нижний колонтитул 7"/>
          <p:cNvSpPr>
            <a:spLocks noGrp="1"/>
          </p:cNvSpPr>
          <p:nvPr>
            <p:ph type="ftr" sz="quarter" idx="11"/>
          </p:nvPr>
        </p:nvSpPr>
        <p:spPr/>
        <p:txBody>
          <a:bodyPr/>
          <a:lstStyle>
            <a:extLst/>
          </a:lstStyle>
          <a:p>
            <a:endParaRPr kumimoji="0" lang="en-US"/>
          </a:p>
        </p:txBody>
      </p:sp>
      <p:sp>
        <p:nvSpPr>
          <p:cNvPr id="9" name="Номер слайда 8"/>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14144" y="274320"/>
            <a:ext cx="999744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4AB02A5-4FE5-49D9-9E24-09F23B90C450}" type="datetimeFigureOut">
              <a:rPr lang="en-US" smtClean="0"/>
              <a:t>8/19/2026</a:t>
            </a:fld>
            <a:endParaRPr lang="en-US"/>
          </a:p>
        </p:txBody>
      </p:sp>
      <p:sp>
        <p:nvSpPr>
          <p:cNvPr id="4" name="Нижний колонтитул 3"/>
          <p:cNvSpPr>
            <a:spLocks noGrp="1"/>
          </p:cNvSpPr>
          <p:nvPr>
            <p:ph type="ftr" sz="quarter" idx="11"/>
          </p:nvPr>
        </p:nvSpPr>
        <p:spPr/>
        <p:txBody>
          <a:bodyPr/>
          <a:lstStyle>
            <a:extLst/>
          </a:lstStyle>
          <a:p>
            <a:endParaRPr kumimoji="0" lang="en-US"/>
          </a:p>
        </p:txBody>
      </p:sp>
      <p:sp>
        <p:nvSpPr>
          <p:cNvPr id="5" name="Номер слайда 4"/>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353312" y="0"/>
            <a:ext cx="10838688"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54AB02A5-4FE5-49D9-9E24-09F23B90C450}" type="datetimeFigureOut">
              <a:rPr lang="en-US" smtClean="0"/>
              <a:t>8/19/2026</a:t>
            </a:fld>
            <a:endParaRPr lang="en-US"/>
          </a:p>
        </p:txBody>
      </p:sp>
      <p:sp>
        <p:nvSpPr>
          <p:cNvPr id="3" name="Нижний колонтитул 2"/>
          <p:cNvSpPr>
            <a:spLocks noGrp="1"/>
          </p:cNvSpPr>
          <p:nvPr>
            <p:ph type="ftr" sz="quarter" idx="11"/>
          </p:nvPr>
        </p:nvSpPr>
        <p:spPr/>
        <p:txBody>
          <a:bodyPr/>
          <a:lstStyle>
            <a:extLst/>
          </a:lstStyle>
          <a:p>
            <a:endParaRPr kumimoji="0" lang="en-US"/>
          </a:p>
        </p:txBody>
      </p:sp>
      <p:sp>
        <p:nvSpPr>
          <p:cNvPr id="4" name="Номер слайда 3"/>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
        <p:nvSpPr>
          <p:cNvPr id="6" name="Прямоугольник 5"/>
          <p:cNvSpPr/>
          <p:nvPr/>
        </p:nvSpPr>
        <p:spPr bwMode="invGray">
          <a:xfrm>
            <a:off x="1353312"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16778"/>
            <a:ext cx="508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609600" y="1406964"/>
            <a:ext cx="508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609600" y="2133601"/>
            <a:ext cx="108712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4AB02A5-4FE5-49D9-9E24-09F23B90C450}" type="datetimeFigureOut">
              <a:rPr lang="en-US" smtClean="0"/>
              <a:t>8/19/2026</a:t>
            </a:fld>
            <a:endParaRPr lang="en-US"/>
          </a:p>
        </p:txBody>
      </p:sp>
      <p:sp>
        <p:nvSpPr>
          <p:cNvPr id="6" name="Нижний колонтитул 5"/>
          <p:cNvSpPr>
            <a:spLocks noGrp="1"/>
          </p:cNvSpPr>
          <p:nvPr>
            <p:ph type="ftr" sz="quarter" idx="11"/>
          </p:nvPr>
        </p:nvSpPr>
        <p:spPr/>
        <p:txBody>
          <a:bodyPr/>
          <a:lstStyle>
            <a:extLst/>
          </a:lstStyle>
          <a:p>
            <a:endParaRPr kumimoji="0" lang="en-US"/>
          </a:p>
        </p:txBody>
      </p:sp>
      <p:sp>
        <p:nvSpPr>
          <p:cNvPr id="7" name="Номер слайда 6"/>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49195" y="1066800"/>
            <a:ext cx="36576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54AB02A5-4FE5-49D9-9E24-09F23B90C450}" type="datetimeFigureOut">
              <a:rPr lang="en-US" smtClean="0"/>
              <a:t>8/19/2026</a:t>
            </a:fld>
            <a:endParaRPr lang="en-US"/>
          </a:p>
        </p:txBody>
      </p:sp>
      <p:sp>
        <p:nvSpPr>
          <p:cNvPr id="6" name="Нижний колонтитул 5"/>
          <p:cNvSpPr>
            <a:spLocks noGrp="1"/>
          </p:cNvSpPr>
          <p:nvPr>
            <p:ph type="ftr" sz="quarter" idx="11"/>
          </p:nvPr>
        </p:nvSpPr>
        <p:spPr/>
        <p:txBody>
          <a:bodyPr/>
          <a:lstStyle>
            <a:extLst/>
          </a:lstStyle>
          <a:p>
            <a:endParaRPr kumimoji="0" lang="en-US"/>
          </a:p>
        </p:txBody>
      </p:sp>
      <p:sp>
        <p:nvSpPr>
          <p:cNvPr id="7" name="Номер слайда 6"/>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
        <p:nvSpPr>
          <p:cNvPr id="8" name="Прямоугольник 7"/>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1117600" y="1143004"/>
            <a:ext cx="58928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1117600" y="4800600"/>
            <a:ext cx="58928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1087902" y="-815922"/>
            <a:ext cx="2185183"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25089" y="21103"/>
            <a:ext cx="2269588"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243842" y="1055077"/>
            <a:ext cx="1500956"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350498" y="-54"/>
            <a:ext cx="10841503"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914144" y="274638"/>
            <a:ext cx="999744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914144" y="1447800"/>
            <a:ext cx="999744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4775200" y="6305550"/>
            <a:ext cx="28448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lgn="r" eaLnBrk="1" latinLnBrk="0" hangingPunct="1"/>
            <a:fld id="{54AB02A5-4FE5-49D9-9E24-09F23B90C450}" type="datetimeFigureOut">
              <a:rPr lang="en-US" smtClean="0"/>
              <a:t>8/19/2026</a:t>
            </a:fld>
            <a:endParaRPr lang="en-US" sz="1200">
              <a:solidFill>
                <a:schemeClr val="bg2">
                  <a:shade val="50000"/>
                </a:schemeClr>
              </a:solidFill>
            </a:endParaRPr>
          </a:p>
        </p:txBody>
      </p:sp>
      <p:sp>
        <p:nvSpPr>
          <p:cNvPr id="10" name="Нижний колонтитул 9"/>
          <p:cNvSpPr>
            <a:spLocks noGrp="1"/>
          </p:cNvSpPr>
          <p:nvPr>
            <p:ph type="ftr" sz="quarter" idx="3"/>
          </p:nvPr>
        </p:nvSpPr>
        <p:spPr>
          <a:xfrm>
            <a:off x="7620000" y="6305550"/>
            <a:ext cx="38608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kumimoji="0" lang="en-US" sz="1200">
              <a:solidFill>
                <a:schemeClr val="bg2">
                  <a:shade val="50000"/>
                </a:schemeClr>
              </a:solidFill>
              <a:effectLst/>
            </a:endParaRPr>
          </a:p>
        </p:txBody>
      </p:sp>
      <p:sp>
        <p:nvSpPr>
          <p:cNvPr id="22" name="Номер слайда 21"/>
          <p:cNvSpPr>
            <a:spLocks noGrp="1"/>
          </p:cNvSpPr>
          <p:nvPr>
            <p:ph type="sldNum" sz="quarter" idx="4"/>
          </p:nvPr>
        </p:nvSpPr>
        <p:spPr>
          <a:xfrm>
            <a:off x="11484864" y="6305550"/>
            <a:ext cx="6096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
        <p:nvSpPr>
          <p:cNvPr id="15" name="Прямоугольник 14"/>
          <p:cNvSpPr/>
          <p:nvPr/>
        </p:nvSpPr>
        <p:spPr bwMode="invGray">
          <a:xfrm>
            <a:off x="1353312"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hf sldNum="0"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6837218" y="498764"/>
            <a:ext cx="4804756" cy="4804756"/>
          </a:xfrm>
          <a:prstGeom prst="rect">
            <a:avLst/>
          </a:prstGeom>
        </p:spPr>
      </p:pic>
      <p:sp>
        <p:nvSpPr>
          <p:cNvPr id="4" name="Text 0"/>
          <p:cNvSpPr/>
          <p:nvPr/>
        </p:nvSpPr>
        <p:spPr>
          <a:xfrm>
            <a:off x="648393" y="4821382"/>
            <a:ext cx="7481455" cy="448887"/>
          </a:xfrm>
          <a:prstGeom prst="rect">
            <a:avLst/>
          </a:prstGeom>
          <a:noFill/>
          <a:ln/>
        </p:spPr>
        <p:txBody>
          <a:bodyPr wrap="square" rtlCol="0" anchor="t"/>
          <a:lstStyle/>
          <a:p>
            <a:pPr marL="0" indent="0" algn="l">
              <a:lnSpc>
                <a:spcPts val="2100"/>
              </a:lnSpc>
              <a:buNone/>
            </a:pPr>
            <a:endParaRPr lang="en-US" sz="1500" dirty="0"/>
          </a:p>
        </p:txBody>
      </p:sp>
      <p:sp>
        <p:nvSpPr>
          <p:cNvPr id="5" name="Text 1"/>
          <p:cNvSpPr/>
          <p:nvPr/>
        </p:nvSpPr>
        <p:spPr>
          <a:xfrm>
            <a:off x="648393" y="1248987"/>
            <a:ext cx="5985163" cy="565266"/>
          </a:xfrm>
          <a:prstGeom prst="rect">
            <a:avLst/>
          </a:prstGeom>
          <a:noFill/>
          <a:ln/>
        </p:spPr>
        <p:txBody>
          <a:bodyPr wrap="square" rtlCol="0" anchor="t"/>
          <a:lstStyle/>
          <a:p>
            <a:pPr marL="0" indent="0" algn="l">
              <a:lnSpc>
                <a:spcPts val="3100"/>
              </a:lnSpc>
              <a:buNone/>
            </a:pPr>
            <a:r>
              <a:rPr lang="en-US" sz="2200" dirty="0">
                <a:solidFill>
                  <a:srgbClr val="000000"/>
                </a:solidFill>
              </a:rPr>
              <a:t>
</a:t>
            </a:r>
            <a:endParaRPr lang="en-US" sz="2200" dirty="0"/>
          </a:p>
        </p:txBody>
      </p:sp>
      <p:sp>
        <p:nvSpPr>
          <p:cNvPr id="6" name="Text 2"/>
          <p:cNvSpPr/>
          <p:nvPr/>
        </p:nvSpPr>
        <p:spPr>
          <a:xfrm>
            <a:off x="648393" y="2327564"/>
            <a:ext cx="5818909" cy="1512916"/>
          </a:xfrm>
          <a:prstGeom prst="rect">
            <a:avLst/>
          </a:prstGeom>
          <a:noFill/>
          <a:ln/>
        </p:spPr>
        <p:txBody>
          <a:bodyPr wrap="square" rtlCol="0" anchor="t"/>
          <a:lstStyle/>
          <a:p>
            <a:pPr marL="0" indent="0" algn="ctr">
              <a:lnSpc>
                <a:spcPts val="2100"/>
              </a:lnSpc>
              <a:buNone/>
            </a:pPr>
            <a:r>
              <a:rPr lang="en-US" sz="4000" dirty="0" smtClean="0">
                <a:solidFill>
                  <a:srgbClr val="000000"/>
                </a:solidFill>
              </a:rPr>
              <a:t>«</a:t>
            </a:r>
            <a:r>
              <a:rPr lang="en-US" sz="4000" dirty="0" err="1" smtClean="0">
                <a:solidFill>
                  <a:srgbClr val="000000"/>
                </a:solidFill>
              </a:rPr>
              <a:t>Поздравительная</a:t>
            </a:r>
            <a:endParaRPr lang="ru-RU" sz="4000" dirty="0" smtClean="0">
              <a:solidFill>
                <a:srgbClr val="000000"/>
              </a:solidFill>
            </a:endParaRPr>
          </a:p>
          <a:p>
            <a:pPr marL="0" indent="0" algn="ctr">
              <a:lnSpc>
                <a:spcPts val="2100"/>
              </a:lnSpc>
              <a:buNone/>
            </a:pPr>
            <a:endParaRPr lang="ru-RU" sz="4000" dirty="0" smtClean="0">
              <a:solidFill>
                <a:srgbClr val="000000"/>
              </a:solidFill>
            </a:endParaRPr>
          </a:p>
          <a:p>
            <a:pPr marL="0" indent="0" algn="ctr">
              <a:lnSpc>
                <a:spcPts val="2100"/>
              </a:lnSpc>
              <a:buNone/>
            </a:pPr>
            <a:r>
              <a:rPr lang="en-US" sz="4000" dirty="0" smtClean="0">
                <a:solidFill>
                  <a:srgbClr val="000000"/>
                </a:solidFill>
              </a:rPr>
              <a:t> </a:t>
            </a:r>
            <a:r>
              <a:rPr lang="en-US" sz="4000" dirty="0" err="1">
                <a:solidFill>
                  <a:srgbClr val="000000"/>
                </a:solidFill>
              </a:rPr>
              <a:t>открытка</a:t>
            </a:r>
            <a:r>
              <a:rPr lang="en-US" sz="4000" dirty="0">
                <a:solidFill>
                  <a:srgbClr val="000000"/>
                </a:solidFill>
              </a:rPr>
              <a:t> </a:t>
            </a:r>
            <a:r>
              <a:rPr lang="en-US" sz="4000" dirty="0" err="1" smtClean="0">
                <a:solidFill>
                  <a:srgbClr val="000000"/>
                </a:solidFill>
              </a:rPr>
              <a:t>на</a:t>
            </a:r>
            <a:endParaRPr lang="ru-RU" sz="4000" dirty="0" smtClean="0">
              <a:solidFill>
                <a:srgbClr val="000000"/>
              </a:solidFill>
            </a:endParaRPr>
          </a:p>
          <a:p>
            <a:pPr marL="0" indent="0" algn="ctr">
              <a:lnSpc>
                <a:spcPts val="2100"/>
              </a:lnSpc>
              <a:buNone/>
            </a:pPr>
            <a:r>
              <a:rPr lang="en-US" sz="4000" dirty="0" smtClean="0">
                <a:solidFill>
                  <a:srgbClr val="000000"/>
                </a:solidFill>
              </a:rPr>
              <a:t> </a:t>
            </a:r>
            <a:endParaRPr lang="ru-RU" sz="4000" dirty="0" smtClean="0">
              <a:solidFill>
                <a:srgbClr val="000000"/>
              </a:solidFill>
            </a:endParaRPr>
          </a:p>
          <a:p>
            <a:pPr marL="0" indent="0" algn="ctr">
              <a:lnSpc>
                <a:spcPts val="2100"/>
              </a:lnSpc>
              <a:buNone/>
            </a:pPr>
            <a:r>
              <a:rPr lang="en-US" sz="4000" dirty="0" err="1" smtClean="0">
                <a:solidFill>
                  <a:srgbClr val="000000"/>
                </a:solidFill>
              </a:rPr>
              <a:t>английском</a:t>
            </a:r>
            <a:r>
              <a:rPr lang="en-US" sz="4000" dirty="0" smtClean="0">
                <a:solidFill>
                  <a:srgbClr val="000000"/>
                </a:solidFill>
              </a:rPr>
              <a:t> </a:t>
            </a:r>
            <a:r>
              <a:rPr lang="en-US" sz="4000" dirty="0" err="1">
                <a:solidFill>
                  <a:srgbClr val="000000"/>
                </a:solidFill>
              </a:rPr>
              <a:t>языке</a:t>
            </a:r>
            <a:r>
              <a:rPr lang="en-US" sz="4000" dirty="0" smtClean="0">
                <a:solidFill>
                  <a:srgbClr val="000000"/>
                </a:solidFill>
              </a:rPr>
              <a:t>»</a:t>
            </a:r>
            <a:endParaRPr lang="ru-RU" sz="4000" dirty="0" smtClean="0">
              <a:solidFill>
                <a:srgbClr val="000000"/>
              </a:solidFill>
            </a:endParaRPr>
          </a:p>
          <a:p>
            <a:pPr marL="0" indent="0" algn="ctr">
              <a:lnSpc>
                <a:spcPts val="2100"/>
              </a:lnSpc>
              <a:buNone/>
            </a:pPr>
            <a:endParaRPr lang="ru-RU" sz="2800" dirty="0">
              <a:solidFill>
                <a:srgbClr val="000000"/>
              </a:solidFill>
            </a:endParaRPr>
          </a:p>
          <a:p>
            <a:pPr marL="0" indent="0" algn="ctr">
              <a:lnSpc>
                <a:spcPts val="2100"/>
              </a:lnSpc>
              <a:buNone/>
            </a:pPr>
            <a:r>
              <a:rPr lang="en-US" sz="2800" dirty="0" smtClean="0">
                <a:solidFill>
                  <a:srgbClr val="000000"/>
                </a:solidFill>
              </a:rPr>
              <a:t> </a:t>
            </a:r>
            <a:endParaRPr lang="en-US"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315884" y="209896"/>
            <a:ext cx="11720946" cy="565265"/>
          </a:xfrm>
          <a:prstGeom prst="rect">
            <a:avLst/>
          </a:prstGeom>
          <a:noFill/>
          <a:ln/>
        </p:spPr>
        <p:txBody>
          <a:bodyPr wrap="square" rtlCol="0" anchor="t"/>
          <a:lstStyle/>
          <a:p>
            <a:pPr marL="0" indent="0" algn="l">
              <a:lnSpc>
                <a:spcPts val="3100"/>
              </a:lnSpc>
              <a:buNone/>
            </a:pPr>
            <a:r>
              <a:rPr lang="en-US" sz="2200" b="1" dirty="0">
                <a:solidFill>
                  <a:srgbClr val="000000"/>
                </a:solidFill>
              </a:rPr>
              <a:t>Образцы открыток и проблема перевода</a:t>
            </a:r>
            <a:endParaRPr lang="en-US" sz="2200" dirty="0"/>
          </a:p>
        </p:txBody>
      </p:sp>
      <p:sp>
        <p:nvSpPr>
          <p:cNvPr id="4" name="Text 1"/>
          <p:cNvSpPr/>
          <p:nvPr/>
        </p:nvSpPr>
        <p:spPr>
          <a:xfrm>
            <a:off x="315884" y="5112327"/>
            <a:ext cx="11554691" cy="1246909"/>
          </a:xfrm>
          <a:prstGeom prst="rect">
            <a:avLst/>
          </a:prstGeom>
          <a:noFill/>
          <a:ln/>
        </p:spPr>
        <p:txBody>
          <a:bodyPr wrap="square" rtlCol="0" anchor="t"/>
          <a:lstStyle/>
          <a:p>
            <a:pPr marL="0" indent="0" algn="l">
              <a:lnSpc>
                <a:spcPts val="2100"/>
              </a:lnSpc>
              <a:buNone/>
            </a:pPr>
            <a:r>
              <a:rPr lang="en-US" sz="1500" dirty="0">
                <a:solidFill>
                  <a:srgbClr val="000000"/>
                </a:solidFill>
              </a:rPr>
              <a:t>When writing a congratulatory message in English, it's important to choose the right phrases to show your best wishes. You can use standard expressions like "Happy Birthday!" for a birthday greeting or "Congratulations!" for general celebrations. Additionally, incorporating personalized and culturally appropriate phrases can make your message more meaningful and respectful.</a:t>
            </a:r>
            <a:endParaRPr lang="en-US" sz="1500" dirty="0"/>
          </a:p>
        </p:txBody>
      </p:sp>
      <p:sp>
        <p:nvSpPr>
          <p:cNvPr id="5" name="Text 2"/>
          <p:cNvSpPr/>
          <p:nvPr/>
        </p:nvSpPr>
        <p:spPr>
          <a:xfrm>
            <a:off x="365760" y="964276"/>
            <a:ext cx="1862051" cy="523702"/>
          </a:xfrm>
          <a:prstGeom prst="roundRect">
            <a:avLst>
              <a:gd name="adj" fmla="val 7937"/>
            </a:avLst>
          </a:prstGeom>
          <a:solidFill>
            <a:srgbClr val="EBEBFF"/>
          </a:solidFill>
          <a:ln/>
        </p:spPr>
        <p:txBody>
          <a:bodyPr wrap="square" lIns="57727" tIns="57727" rIns="28864" bIns="28864" rtlCol="0" anchor="t"/>
          <a:lstStyle/>
          <a:p>
            <a:pPr marL="0" indent="0">
              <a:buNone/>
            </a:pPr>
            <a:r>
              <a:rPr lang="en-US" sz="1400" b="1" dirty="0">
                <a:solidFill>
                  <a:srgbClr val="000000"/>
                </a:solidFill>
              </a:rPr>
              <a:t>Параметр</a:t>
            </a:r>
            <a:endParaRPr lang="en-US" sz="1400" dirty="0"/>
          </a:p>
        </p:txBody>
      </p:sp>
      <p:sp>
        <p:nvSpPr>
          <p:cNvPr id="6" name="Text 3"/>
          <p:cNvSpPr/>
          <p:nvPr/>
        </p:nvSpPr>
        <p:spPr>
          <a:xfrm>
            <a:off x="2286000" y="964276"/>
            <a:ext cx="1862051" cy="523702"/>
          </a:xfrm>
          <a:prstGeom prst="roundRect">
            <a:avLst>
              <a:gd name="adj" fmla="val 7937"/>
            </a:avLst>
          </a:prstGeom>
          <a:solidFill>
            <a:srgbClr val="EBEBFF"/>
          </a:solidFill>
          <a:ln/>
        </p:spPr>
        <p:txBody>
          <a:bodyPr wrap="square" lIns="57727" tIns="57727" rIns="28864" bIns="28864" rtlCol="0" anchor="t"/>
          <a:lstStyle/>
          <a:p>
            <a:pPr marL="0" indent="0">
              <a:buNone/>
            </a:pPr>
            <a:r>
              <a:rPr lang="en-US" sz="1400" b="1" dirty="0">
                <a:solidFill>
                  <a:srgbClr val="000000"/>
                </a:solidFill>
              </a:rPr>
              <a:t>I congratulate you on...</a:t>
            </a:r>
            <a:endParaRPr lang="en-US" sz="1400" dirty="0"/>
          </a:p>
        </p:txBody>
      </p:sp>
      <p:sp>
        <p:nvSpPr>
          <p:cNvPr id="7" name="Text 4"/>
          <p:cNvSpPr/>
          <p:nvPr/>
        </p:nvSpPr>
        <p:spPr>
          <a:xfrm>
            <a:off x="4206240" y="964276"/>
            <a:ext cx="1862051" cy="523702"/>
          </a:xfrm>
          <a:prstGeom prst="roundRect">
            <a:avLst>
              <a:gd name="adj" fmla="val 7937"/>
            </a:avLst>
          </a:prstGeom>
          <a:solidFill>
            <a:srgbClr val="EBEBFF"/>
          </a:solidFill>
          <a:ln/>
        </p:spPr>
        <p:txBody>
          <a:bodyPr wrap="square" lIns="57727" tIns="57727" rIns="28864" bIns="28864" rtlCol="0" anchor="t"/>
          <a:lstStyle/>
          <a:p>
            <a:pPr marL="0" indent="0">
              <a:buNone/>
            </a:pPr>
            <a:r>
              <a:rPr lang="en-US" sz="1400" b="1" dirty="0">
                <a:solidFill>
                  <a:srgbClr val="000000"/>
                </a:solidFill>
              </a:rPr>
              <a:t>Happy Birthday to you!</a:t>
            </a:r>
            <a:endParaRPr lang="en-US" sz="1400" dirty="0"/>
          </a:p>
        </p:txBody>
      </p:sp>
      <p:sp>
        <p:nvSpPr>
          <p:cNvPr id="8" name="Text 5"/>
          <p:cNvSpPr/>
          <p:nvPr/>
        </p:nvSpPr>
        <p:spPr>
          <a:xfrm>
            <a:off x="6118167" y="964276"/>
            <a:ext cx="1862051" cy="523702"/>
          </a:xfrm>
          <a:prstGeom prst="roundRect">
            <a:avLst>
              <a:gd name="adj" fmla="val 7937"/>
            </a:avLst>
          </a:prstGeom>
          <a:solidFill>
            <a:srgbClr val="EBEBFF"/>
          </a:solidFill>
          <a:ln/>
        </p:spPr>
        <p:txBody>
          <a:bodyPr wrap="square" lIns="57727" tIns="57727" rIns="28864" bIns="28864" rtlCol="0" anchor="t"/>
          <a:lstStyle/>
          <a:p>
            <a:pPr marL="0" indent="0">
              <a:buNone/>
            </a:pPr>
            <a:r>
              <a:rPr lang="en-US" sz="1400" b="1" dirty="0">
                <a:solidFill>
                  <a:srgbClr val="000000"/>
                </a:solidFill>
              </a:rPr>
              <a:t>Best wishes for...</a:t>
            </a:r>
            <a:endParaRPr lang="en-US" sz="1400" dirty="0"/>
          </a:p>
        </p:txBody>
      </p:sp>
      <p:sp>
        <p:nvSpPr>
          <p:cNvPr id="9" name="Text 6"/>
          <p:cNvSpPr/>
          <p:nvPr/>
        </p:nvSpPr>
        <p:spPr>
          <a:xfrm>
            <a:off x="8038407" y="964276"/>
            <a:ext cx="1862051" cy="523702"/>
          </a:xfrm>
          <a:prstGeom prst="roundRect">
            <a:avLst>
              <a:gd name="adj" fmla="val 7937"/>
            </a:avLst>
          </a:prstGeom>
          <a:solidFill>
            <a:srgbClr val="EBEBFF"/>
          </a:solidFill>
          <a:ln/>
        </p:spPr>
        <p:txBody>
          <a:bodyPr wrap="square" lIns="57727" tIns="57727" rIns="28864" bIns="28864" rtlCol="0" anchor="t"/>
          <a:lstStyle/>
          <a:p>
            <a:pPr marL="0" indent="0">
              <a:buNone/>
            </a:pPr>
            <a:r>
              <a:rPr lang="en-US" sz="1400" b="1" dirty="0">
                <a:solidFill>
                  <a:srgbClr val="000000"/>
                </a:solidFill>
              </a:rPr>
              <a:t>Congratulations on...</a:t>
            </a:r>
            <a:endParaRPr lang="en-US" sz="1400" dirty="0"/>
          </a:p>
        </p:txBody>
      </p:sp>
      <p:sp>
        <p:nvSpPr>
          <p:cNvPr id="10" name="Text 7"/>
          <p:cNvSpPr/>
          <p:nvPr/>
        </p:nvSpPr>
        <p:spPr>
          <a:xfrm>
            <a:off x="9950335" y="964276"/>
            <a:ext cx="1862051" cy="523702"/>
          </a:xfrm>
          <a:prstGeom prst="roundRect">
            <a:avLst>
              <a:gd name="adj" fmla="val 7937"/>
            </a:avLst>
          </a:prstGeom>
          <a:solidFill>
            <a:srgbClr val="EBEBFF"/>
          </a:solidFill>
          <a:ln/>
        </p:spPr>
        <p:txBody>
          <a:bodyPr wrap="square" lIns="57727" tIns="57727" rIns="28864" bIns="28864" rtlCol="0" anchor="t"/>
          <a:lstStyle/>
          <a:p>
            <a:pPr marL="0" indent="0">
              <a:buNone/>
            </a:pPr>
            <a:r>
              <a:rPr lang="en-US" sz="1400" b="1" dirty="0">
                <a:solidFill>
                  <a:srgbClr val="000000"/>
                </a:solidFill>
              </a:rPr>
              <a:t>Many happy returns!</a:t>
            </a:r>
            <a:endParaRPr lang="en-US" sz="1400" dirty="0"/>
          </a:p>
        </p:txBody>
      </p:sp>
      <p:sp>
        <p:nvSpPr>
          <p:cNvPr id="11" name="Text 8"/>
          <p:cNvSpPr/>
          <p:nvPr/>
        </p:nvSpPr>
        <p:spPr>
          <a:xfrm>
            <a:off x="365760" y="1546167"/>
            <a:ext cx="1862051" cy="523702"/>
          </a:xfrm>
          <a:prstGeom prst="roundRect">
            <a:avLst>
              <a:gd name="adj" fmla="val 7937"/>
            </a:avLst>
          </a:prstGeom>
          <a:solidFill>
            <a:srgbClr val="EBEBFF"/>
          </a:solidFill>
          <a:ln/>
        </p:spPr>
        <p:txBody>
          <a:bodyPr wrap="square" lIns="57727" tIns="57727" rIns="28864" bIns="28864" rtlCol="0" anchor="t"/>
          <a:lstStyle/>
          <a:p>
            <a:pPr marL="0" indent="0">
              <a:buNone/>
            </a:pPr>
            <a:r>
              <a:rPr lang="en-US" sz="1400" dirty="0">
                <a:solidFill>
                  <a:srgbClr val="000000"/>
                </a:solidFill>
              </a:rPr>
              <a:t>Дословный перевод</a:t>
            </a:r>
            <a:endParaRPr lang="en-US" sz="1400" dirty="0"/>
          </a:p>
        </p:txBody>
      </p:sp>
      <p:sp>
        <p:nvSpPr>
          <p:cNvPr id="12" name="Text 9"/>
          <p:cNvSpPr/>
          <p:nvPr/>
        </p:nvSpPr>
        <p:spPr>
          <a:xfrm>
            <a:off x="2286000" y="1546167"/>
            <a:ext cx="1862051" cy="523702"/>
          </a:xfrm>
          <a:prstGeom prst="roundRect">
            <a:avLst>
              <a:gd name="adj" fmla="val 7937"/>
            </a:avLst>
          </a:prstGeom>
          <a:solidFill>
            <a:srgbClr val="F7F7F7"/>
          </a:solidFill>
          <a:ln/>
        </p:spPr>
        <p:txBody>
          <a:bodyPr wrap="square" lIns="57727" tIns="57727" rIns="28864" bIns="28864" rtlCol="0" anchor="t"/>
          <a:lstStyle/>
          <a:p>
            <a:pPr marL="0" indent="0">
              <a:buNone/>
            </a:pPr>
            <a:r>
              <a:rPr lang="en-US" sz="1400" dirty="0">
                <a:solidFill>
                  <a:srgbClr val="000000"/>
                </a:solidFill>
              </a:rPr>
              <a:t>Я поздравляю вас с...</a:t>
            </a:r>
            <a:endParaRPr lang="en-US" sz="1400" dirty="0"/>
          </a:p>
        </p:txBody>
      </p:sp>
      <p:sp>
        <p:nvSpPr>
          <p:cNvPr id="13" name="Text 10"/>
          <p:cNvSpPr/>
          <p:nvPr/>
        </p:nvSpPr>
        <p:spPr>
          <a:xfrm>
            <a:off x="4206240" y="1546167"/>
            <a:ext cx="1862051" cy="523702"/>
          </a:xfrm>
          <a:prstGeom prst="roundRect">
            <a:avLst>
              <a:gd name="adj" fmla="val 7937"/>
            </a:avLst>
          </a:prstGeom>
          <a:solidFill>
            <a:srgbClr val="F7F7F7"/>
          </a:solidFill>
          <a:ln/>
        </p:spPr>
        <p:txBody>
          <a:bodyPr wrap="square" lIns="57727" tIns="57727" rIns="28864" bIns="28864" rtlCol="0" anchor="t"/>
          <a:lstStyle/>
          <a:p>
            <a:pPr marL="0" indent="0">
              <a:buNone/>
            </a:pPr>
            <a:r>
              <a:rPr lang="en-US" sz="1400" dirty="0">
                <a:solidFill>
                  <a:srgbClr val="000000"/>
                </a:solidFill>
              </a:rPr>
              <a:t>Счастливого Дня рождения тебе!</a:t>
            </a:r>
            <a:endParaRPr lang="en-US" sz="1400" dirty="0"/>
          </a:p>
        </p:txBody>
      </p:sp>
      <p:sp>
        <p:nvSpPr>
          <p:cNvPr id="14" name="Text 11"/>
          <p:cNvSpPr/>
          <p:nvPr/>
        </p:nvSpPr>
        <p:spPr>
          <a:xfrm>
            <a:off x="6118167" y="1546167"/>
            <a:ext cx="1862051" cy="523702"/>
          </a:xfrm>
          <a:prstGeom prst="roundRect">
            <a:avLst>
              <a:gd name="adj" fmla="val 7937"/>
            </a:avLst>
          </a:prstGeom>
          <a:solidFill>
            <a:srgbClr val="F7F7F7"/>
          </a:solidFill>
          <a:ln/>
        </p:spPr>
        <p:txBody>
          <a:bodyPr wrap="square" lIns="57727" tIns="57727" rIns="28864" bIns="28864" rtlCol="0" anchor="t"/>
          <a:lstStyle/>
          <a:p>
            <a:pPr marL="0" indent="0">
              <a:buNone/>
            </a:pPr>
            <a:r>
              <a:rPr lang="en-US" sz="1400" dirty="0">
                <a:solidFill>
                  <a:srgbClr val="000000"/>
                </a:solidFill>
              </a:rPr>
              <a:t>Наилучшие пожелания для...</a:t>
            </a:r>
            <a:endParaRPr lang="en-US" sz="1400" dirty="0"/>
          </a:p>
        </p:txBody>
      </p:sp>
      <p:sp>
        <p:nvSpPr>
          <p:cNvPr id="15" name="Text 12"/>
          <p:cNvSpPr/>
          <p:nvPr/>
        </p:nvSpPr>
        <p:spPr>
          <a:xfrm>
            <a:off x="8038407" y="1546167"/>
            <a:ext cx="1862051" cy="523702"/>
          </a:xfrm>
          <a:prstGeom prst="roundRect">
            <a:avLst>
              <a:gd name="adj" fmla="val 7937"/>
            </a:avLst>
          </a:prstGeom>
          <a:solidFill>
            <a:srgbClr val="F7F7F7"/>
          </a:solidFill>
          <a:ln/>
        </p:spPr>
        <p:txBody>
          <a:bodyPr wrap="square" lIns="57727" tIns="57727" rIns="28864" bIns="28864" rtlCol="0" anchor="t"/>
          <a:lstStyle/>
          <a:p>
            <a:pPr marL="0" indent="0">
              <a:buNone/>
            </a:pPr>
            <a:r>
              <a:rPr lang="en-US" sz="1400" dirty="0">
                <a:solidFill>
                  <a:srgbClr val="000000"/>
                </a:solidFill>
              </a:rPr>
              <a:t>Поздравляю с...</a:t>
            </a:r>
            <a:endParaRPr lang="en-US" sz="1400" dirty="0"/>
          </a:p>
        </p:txBody>
      </p:sp>
      <p:sp>
        <p:nvSpPr>
          <p:cNvPr id="16" name="Text 13"/>
          <p:cNvSpPr/>
          <p:nvPr/>
        </p:nvSpPr>
        <p:spPr>
          <a:xfrm>
            <a:off x="9950335" y="1546167"/>
            <a:ext cx="1862051" cy="523702"/>
          </a:xfrm>
          <a:prstGeom prst="roundRect">
            <a:avLst>
              <a:gd name="adj" fmla="val 7937"/>
            </a:avLst>
          </a:prstGeom>
          <a:solidFill>
            <a:srgbClr val="F7F7F7"/>
          </a:solidFill>
          <a:ln/>
        </p:spPr>
        <p:txBody>
          <a:bodyPr wrap="square" lIns="57727" tIns="57727" rIns="28864" bIns="28864" rtlCol="0" anchor="t"/>
          <a:lstStyle/>
          <a:p>
            <a:pPr marL="0" indent="0">
              <a:buNone/>
            </a:pPr>
            <a:r>
              <a:rPr lang="en-US" sz="1400" dirty="0">
                <a:solidFill>
                  <a:srgbClr val="000000"/>
                </a:solidFill>
              </a:rPr>
              <a:t>Много счастливых возвращений!</a:t>
            </a:r>
            <a:endParaRPr lang="en-US" sz="1400" dirty="0"/>
          </a:p>
        </p:txBody>
      </p:sp>
      <p:sp>
        <p:nvSpPr>
          <p:cNvPr id="17" name="Text 14"/>
          <p:cNvSpPr/>
          <p:nvPr/>
        </p:nvSpPr>
        <p:spPr>
          <a:xfrm>
            <a:off x="365760" y="2119745"/>
            <a:ext cx="1862051" cy="723207"/>
          </a:xfrm>
          <a:prstGeom prst="roundRect">
            <a:avLst>
              <a:gd name="adj" fmla="val 5747"/>
            </a:avLst>
          </a:prstGeom>
          <a:solidFill>
            <a:srgbClr val="EBEBFF"/>
          </a:solidFill>
          <a:ln/>
        </p:spPr>
        <p:txBody>
          <a:bodyPr wrap="square" lIns="57727" tIns="57727" rIns="28864" bIns="28864" rtlCol="0" anchor="t"/>
          <a:lstStyle/>
          <a:p>
            <a:pPr marL="0" indent="0">
              <a:buNone/>
            </a:pPr>
            <a:r>
              <a:rPr lang="en-US" sz="1400" dirty="0">
                <a:solidFill>
                  <a:srgbClr val="000000"/>
                </a:solidFill>
              </a:rPr>
              <a:t>Естественный английский вариант</a:t>
            </a:r>
            <a:endParaRPr lang="en-US" sz="1400" dirty="0"/>
          </a:p>
        </p:txBody>
      </p:sp>
      <p:sp>
        <p:nvSpPr>
          <p:cNvPr id="18" name="Text 15"/>
          <p:cNvSpPr/>
          <p:nvPr/>
        </p:nvSpPr>
        <p:spPr>
          <a:xfrm>
            <a:off x="2286000" y="2119745"/>
            <a:ext cx="1862051" cy="723207"/>
          </a:xfrm>
          <a:prstGeom prst="roundRect">
            <a:avLst>
              <a:gd name="adj" fmla="val 5747"/>
            </a:avLst>
          </a:prstGeom>
          <a:solidFill>
            <a:srgbClr val="F7F7F7"/>
          </a:solidFill>
          <a:ln/>
        </p:spPr>
        <p:txBody>
          <a:bodyPr wrap="square" lIns="57727" tIns="57727" rIns="28864" bIns="28864" rtlCol="0" anchor="t"/>
          <a:lstStyle/>
          <a:p>
            <a:pPr marL="0" indent="0">
              <a:buNone/>
            </a:pPr>
            <a:r>
              <a:rPr lang="en-US" sz="1400" dirty="0">
                <a:solidFill>
                  <a:srgbClr val="000000"/>
                </a:solidFill>
              </a:rPr>
              <a:t>Congratulations! (С наилучшими пожеланиями!)</a:t>
            </a:r>
            <a:endParaRPr lang="en-US" sz="1400" dirty="0"/>
          </a:p>
        </p:txBody>
      </p:sp>
      <p:sp>
        <p:nvSpPr>
          <p:cNvPr id="19" name="Text 16"/>
          <p:cNvSpPr/>
          <p:nvPr/>
        </p:nvSpPr>
        <p:spPr>
          <a:xfrm>
            <a:off x="4206240" y="2119745"/>
            <a:ext cx="1862051" cy="723207"/>
          </a:xfrm>
          <a:prstGeom prst="roundRect">
            <a:avLst>
              <a:gd name="adj" fmla="val 5747"/>
            </a:avLst>
          </a:prstGeom>
          <a:solidFill>
            <a:srgbClr val="F7F7F7"/>
          </a:solidFill>
          <a:ln/>
        </p:spPr>
        <p:txBody>
          <a:bodyPr wrap="square" lIns="57727" tIns="57727" rIns="28864" bIns="28864" rtlCol="0" anchor="t"/>
          <a:lstStyle/>
          <a:p>
            <a:pPr marL="0" indent="0">
              <a:buNone/>
            </a:pPr>
            <a:r>
              <a:rPr lang="en-US" sz="1400" dirty="0">
                <a:solidFill>
                  <a:srgbClr val="000000"/>
                </a:solidFill>
              </a:rPr>
              <a:t>Happy Birthday! (С Днём рождения!)</a:t>
            </a:r>
            <a:endParaRPr lang="en-US" sz="1400" dirty="0"/>
          </a:p>
        </p:txBody>
      </p:sp>
      <p:sp>
        <p:nvSpPr>
          <p:cNvPr id="20" name="Text 17"/>
          <p:cNvSpPr/>
          <p:nvPr/>
        </p:nvSpPr>
        <p:spPr>
          <a:xfrm>
            <a:off x="6118167" y="2119745"/>
            <a:ext cx="1862051" cy="723207"/>
          </a:xfrm>
          <a:prstGeom prst="roundRect">
            <a:avLst>
              <a:gd name="adj" fmla="val 5747"/>
            </a:avLst>
          </a:prstGeom>
          <a:solidFill>
            <a:srgbClr val="F7F7F7"/>
          </a:solidFill>
          <a:ln/>
        </p:spPr>
        <p:txBody>
          <a:bodyPr wrap="square" lIns="57727" tIns="57727" rIns="28864" bIns="28864" rtlCol="0" anchor="t"/>
          <a:lstStyle/>
          <a:p>
            <a:pPr marL="0" indent="0">
              <a:buNone/>
            </a:pPr>
            <a:r>
              <a:rPr lang="en-US" sz="1400" dirty="0">
                <a:solidFill>
                  <a:srgbClr val="000000"/>
                </a:solidFill>
              </a:rPr>
              <a:t>Warm regards (Тёплые пожелания)</a:t>
            </a:r>
            <a:endParaRPr lang="en-US" sz="1400" dirty="0"/>
          </a:p>
        </p:txBody>
      </p:sp>
      <p:sp>
        <p:nvSpPr>
          <p:cNvPr id="21" name="Text 18"/>
          <p:cNvSpPr/>
          <p:nvPr/>
        </p:nvSpPr>
        <p:spPr>
          <a:xfrm>
            <a:off x="8038407" y="2119745"/>
            <a:ext cx="1862051" cy="723207"/>
          </a:xfrm>
          <a:prstGeom prst="roundRect">
            <a:avLst>
              <a:gd name="adj" fmla="val 5747"/>
            </a:avLst>
          </a:prstGeom>
          <a:solidFill>
            <a:srgbClr val="F7F7F7"/>
          </a:solidFill>
          <a:ln/>
        </p:spPr>
        <p:txBody>
          <a:bodyPr wrap="square" lIns="57727" tIns="57727" rIns="28864" bIns="28864" rtlCol="0" anchor="t"/>
          <a:lstStyle/>
          <a:p>
            <a:pPr marL="0" indent="0">
              <a:buNone/>
            </a:pPr>
            <a:r>
              <a:rPr lang="en-US" sz="1400" dirty="0">
                <a:solidFill>
                  <a:srgbClr val="000000"/>
                </a:solidFill>
              </a:rPr>
              <a:t>Best wishes! (Наилучшие пожелания!)</a:t>
            </a:r>
            <a:endParaRPr lang="en-US" sz="1400" dirty="0"/>
          </a:p>
        </p:txBody>
      </p:sp>
      <p:sp>
        <p:nvSpPr>
          <p:cNvPr id="22" name="Text 19"/>
          <p:cNvSpPr/>
          <p:nvPr/>
        </p:nvSpPr>
        <p:spPr>
          <a:xfrm>
            <a:off x="9950335" y="2119745"/>
            <a:ext cx="1862051" cy="723207"/>
          </a:xfrm>
          <a:prstGeom prst="roundRect">
            <a:avLst>
              <a:gd name="adj" fmla="val 5747"/>
            </a:avLst>
          </a:prstGeom>
          <a:solidFill>
            <a:srgbClr val="F7F7F7"/>
          </a:solidFill>
          <a:ln/>
        </p:spPr>
        <p:txBody>
          <a:bodyPr wrap="square" lIns="57727" tIns="57727" rIns="28864" bIns="28864" rtlCol="0" anchor="t"/>
          <a:lstStyle/>
          <a:p>
            <a:pPr marL="0" indent="0">
              <a:buNone/>
            </a:pPr>
            <a:r>
              <a:rPr lang="en-US" sz="1400" dirty="0">
                <a:solidFill>
                  <a:srgbClr val="000000"/>
                </a:solidFill>
              </a:rPr>
              <a:t>Happy Birthday to you! (С Днём рождения!)</a:t>
            </a:r>
            <a:endParaRPr lang="en-US" sz="1400" dirty="0"/>
          </a:p>
        </p:txBody>
      </p:sp>
      <p:sp>
        <p:nvSpPr>
          <p:cNvPr id="23" name="Text 20"/>
          <p:cNvSpPr/>
          <p:nvPr/>
        </p:nvSpPr>
        <p:spPr>
          <a:xfrm>
            <a:off x="365760" y="2901142"/>
            <a:ext cx="1862051" cy="324196"/>
          </a:xfrm>
          <a:prstGeom prst="roundRect">
            <a:avLst>
              <a:gd name="adj" fmla="val 12821"/>
            </a:avLst>
          </a:prstGeom>
          <a:solidFill>
            <a:srgbClr val="EBEBFF"/>
          </a:solidFill>
          <a:ln/>
        </p:spPr>
        <p:txBody>
          <a:bodyPr wrap="square" lIns="57727" tIns="57727" rIns="28864" bIns="28864" rtlCol="0" anchor="t"/>
          <a:lstStyle/>
          <a:p>
            <a:pPr marL="0" indent="0">
              <a:buNone/>
            </a:pPr>
            <a:r>
              <a:rPr lang="en-US" sz="1400" dirty="0">
                <a:solidFill>
                  <a:srgbClr val="000000"/>
                </a:solidFill>
              </a:rPr>
              <a:t>Ошибка</a:t>
            </a:r>
            <a:endParaRPr lang="en-US" sz="1400" dirty="0"/>
          </a:p>
        </p:txBody>
      </p:sp>
      <p:sp>
        <p:nvSpPr>
          <p:cNvPr id="24" name="Text 21"/>
          <p:cNvSpPr/>
          <p:nvPr/>
        </p:nvSpPr>
        <p:spPr>
          <a:xfrm>
            <a:off x="2286000" y="2901142"/>
            <a:ext cx="1862051" cy="324196"/>
          </a:xfrm>
          <a:prstGeom prst="roundRect">
            <a:avLst>
              <a:gd name="adj" fmla="val 12821"/>
            </a:avLst>
          </a:prstGeom>
          <a:solidFill>
            <a:srgbClr val="F7F7F7"/>
          </a:solidFill>
          <a:ln/>
        </p:spPr>
        <p:txBody>
          <a:bodyPr wrap="square" lIns="57727" tIns="57727" rIns="28864" bIns="28864" rtlCol="0" anchor="t"/>
          <a:lstStyle/>
          <a:p>
            <a:pPr marL="0" indent="0">
              <a:buNone/>
            </a:pPr>
            <a:r>
              <a:rPr lang="en-US" sz="1400" dirty="0">
                <a:solidFill>
                  <a:srgbClr val="000000"/>
                </a:solidFill>
              </a:rPr>
              <a:t>Да</a:t>
            </a:r>
            <a:endParaRPr lang="en-US" sz="1400" dirty="0"/>
          </a:p>
        </p:txBody>
      </p:sp>
      <p:sp>
        <p:nvSpPr>
          <p:cNvPr id="25" name="Text 22"/>
          <p:cNvSpPr/>
          <p:nvPr/>
        </p:nvSpPr>
        <p:spPr>
          <a:xfrm>
            <a:off x="4206240" y="2901142"/>
            <a:ext cx="1862051" cy="324196"/>
          </a:xfrm>
          <a:prstGeom prst="roundRect">
            <a:avLst>
              <a:gd name="adj" fmla="val 12821"/>
            </a:avLst>
          </a:prstGeom>
          <a:solidFill>
            <a:srgbClr val="F7F7F7"/>
          </a:solidFill>
          <a:ln/>
        </p:spPr>
        <p:txBody>
          <a:bodyPr wrap="square" lIns="57727" tIns="57727" rIns="28864" bIns="28864" rtlCol="0" anchor="t"/>
          <a:lstStyle/>
          <a:p>
            <a:pPr marL="0" indent="0">
              <a:buNone/>
            </a:pPr>
            <a:r>
              <a:rPr lang="en-US" sz="1400" dirty="0">
                <a:solidFill>
                  <a:srgbClr val="000000"/>
                </a:solidFill>
              </a:rPr>
              <a:t>Нет</a:t>
            </a:r>
            <a:endParaRPr lang="en-US" sz="1400" dirty="0"/>
          </a:p>
        </p:txBody>
      </p:sp>
      <p:sp>
        <p:nvSpPr>
          <p:cNvPr id="26" name="Text 23"/>
          <p:cNvSpPr/>
          <p:nvPr/>
        </p:nvSpPr>
        <p:spPr>
          <a:xfrm>
            <a:off x="6118167" y="2901142"/>
            <a:ext cx="1862051" cy="324196"/>
          </a:xfrm>
          <a:prstGeom prst="roundRect">
            <a:avLst>
              <a:gd name="adj" fmla="val 12821"/>
            </a:avLst>
          </a:prstGeom>
          <a:solidFill>
            <a:srgbClr val="F7F7F7"/>
          </a:solidFill>
          <a:ln/>
        </p:spPr>
        <p:txBody>
          <a:bodyPr wrap="square" lIns="57727" tIns="57727" rIns="28864" bIns="28864" rtlCol="0" anchor="t"/>
          <a:lstStyle/>
          <a:p>
            <a:pPr marL="0" indent="0">
              <a:buNone/>
            </a:pPr>
            <a:r>
              <a:rPr lang="en-US" sz="1400" dirty="0">
                <a:solidFill>
                  <a:srgbClr val="000000"/>
                </a:solidFill>
              </a:rPr>
              <a:t>Да</a:t>
            </a:r>
            <a:endParaRPr lang="en-US" sz="1400" dirty="0"/>
          </a:p>
        </p:txBody>
      </p:sp>
      <p:sp>
        <p:nvSpPr>
          <p:cNvPr id="27" name="Text 24"/>
          <p:cNvSpPr/>
          <p:nvPr/>
        </p:nvSpPr>
        <p:spPr>
          <a:xfrm>
            <a:off x="8038407" y="2901142"/>
            <a:ext cx="1862051" cy="324196"/>
          </a:xfrm>
          <a:prstGeom prst="roundRect">
            <a:avLst>
              <a:gd name="adj" fmla="val 12821"/>
            </a:avLst>
          </a:prstGeom>
          <a:solidFill>
            <a:srgbClr val="F7F7F7"/>
          </a:solidFill>
          <a:ln/>
        </p:spPr>
        <p:txBody>
          <a:bodyPr wrap="square" lIns="57727" tIns="57727" rIns="28864" bIns="28864" rtlCol="0" anchor="t"/>
          <a:lstStyle/>
          <a:p>
            <a:pPr marL="0" indent="0">
              <a:buNone/>
            </a:pPr>
            <a:r>
              <a:rPr lang="en-US" sz="1400" dirty="0">
                <a:solidFill>
                  <a:srgbClr val="000000"/>
                </a:solidFill>
              </a:rPr>
              <a:t>Да</a:t>
            </a:r>
            <a:endParaRPr lang="en-US" sz="1400" dirty="0"/>
          </a:p>
        </p:txBody>
      </p:sp>
      <p:sp>
        <p:nvSpPr>
          <p:cNvPr id="28" name="Text 25"/>
          <p:cNvSpPr/>
          <p:nvPr/>
        </p:nvSpPr>
        <p:spPr>
          <a:xfrm>
            <a:off x="9950335" y="2901142"/>
            <a:ext cx="1862051" cy="324196"/>
          </a:xfrm>
          <a:prstGeom prst="roundRect">
            <a:avLst>
              <a:gd name="adj" fmla="val 12821"/>
            </a:avLst>
          </a:prstGeom>
          <a:solidFill>
            <a:srgbClr val="F7F7F7"/>
          </a:solidFill>
          <a:ln/>
        </p:spPr>
        <p:txBody>
          <a:bodyPr wrap="square" lIns="57727" tIns="57727" rIns="28864" bIns="28864" rtlCol="0" anchor="t"/>
          <a:lstStyle/>
          <a:p>
            <a:pPr marL="0" indent="0">
              <a:buNone/>
            </a:pPr>
            <a:r>
              <a:rPr lang="en-US" sz="1400" dirty="0">
                <a:solidFill>
                  <a:srgbClr val="000000"/>
                </a:solidFill>
              </a:rPr>
              <a:t>Нет</a:t>
            </a:r>
            <a:endParaRPr lang="en-US" sz="1400" dirty="0"/>
          </a:p>
        </p:txBody>
      </p:sp>
      <p:sp>
        <p:nvSpPr>
          <p:cNvPr id="29" name="Text 26"/>
          <p:cNvSpPr/>
          <p:nvPr/>
        </p:nvSpPr>
        <p:spPr>
          <a:xfrm>
            <a:off x="365760" y="3275215"/>
            <a:ext cx="1862051" cy="1122218"/>
          </a:xfrm>
          <a:prstGeom prst="roundRect">
            <a:avLst>
              <a:gd name="adj" fmla="val 3704"/>
            </a:avLst>
          </a:prstGeom>
          <a:solidFill>
            <a:srgbClr val="EBEBFF"/>
          </a:solidFill>
          <a:ln/>
        </p:spPr>
        <p:txBody>
          <a:bodyPr wrap="square" lIns="57727" tIns="57727" rIns="28864" bIns="28864" rtlCol="0" anchor="t"/>
          <a:lstStyle/>
          <a:p>
            <a:pPr marL="0" indent="0">
              <a:buNone/>
            </a:pPr>
            <a:r>
              <a:rPr lang="en-US" sz="1400" dirty="0">
                <a:solidFill>
                  <a:srgbClr val="000000"/>
                </a:solidFill>
              </a:rPr>
              <a:t>Устойчивая формула</a:t>
            </a:r>
            <a:endParaRPr lang="en-US" sz="1400" dirty="0"/>
          </a:p>
        </p:txBody>
      </p:sp>
      <p:sp>
        <p:nvSpPr>
          <p:cNvPr id="30" name="Text 27"/>
          <p:cNvSpPr/>
          <p:nvPr/>
        </p:nvSpPr>
        <p:spPr>
          <a:xfrm>
            <a:off x="2286000" y="3275215"/>
            <a:ext cx="1862051" cy="1122218"/>
          </a:xfrm>
          <a:prstGeom prst="roundRect">
            <a:avLst>
              <a:gd name="adj" fmla="val 3704"/>
            </a:avLst>
          </a:prstGeom>
          <a:solidFill>
            <a:srgbClr val="F7F7F7"/>
          </a:solidFill>
          <a:ln/>
        </p:spPr>
        <p:txBody>
          <a:bodyPr wrap="square" lIns="57727" tIns="57727" rIns="28864" bIns="28864" rtlCol="0" anchor="t"/>
          <a:lstStyle/>
          <a:p>
            <a:pPr marL="0" indent="0">
              <a:buNone/>
            </a:pPr>
            <a:r>
              <a:rPr lang="en-US" sz="1400" dirty="0">
                <a:solidFill>
                  <a:srgbClr val="000000"/>
                </a:solidFill>
              </a:rPr>
              <a:t>Understanding cultural context is key to choosing the right phrases.</a:t>
            </a:r>
            <a:endParaRPr lang="en-US" sz="1400" dirty="0"/>
          </a:p>
        </p:txBody>
      </p:sp>
      <p:sp>
        <p:nvSpPr>
          <p:cNvPr id="31" name="Text 28"/>
          <p:cNvSpPr/>
          <p:nvPr/>
        </p:nvSpPr>
        <p:spPr>
          <a:xfrm>
            <a:off x="4206240" y="3275215"/>
            <a:ext cx="1862051" cy="1122218"/>
          </a:xfrm>
          <a:prstGeom prst="roundRect">
            <a:avLst>
              <a:gd name="adj" fmla="val 3704"/>
            </a:avLst>
          </a:prstGeom>
          <a:solidFill>
            <a:srgbClr val="F7F7F7"/>
          </a:solidFill>
          <a:ln/>
        </p:spPr>
        <p:txBody>
          <a:bodyPr wrap="square" lIns="57727" tIns="57727" rIns="28864" bIns="28864" rtlCol="0" anchor="t"/>
          <a:lstStyle/>
          <a:p>
            <a:pPr marL="0" indent="0">
              <a:buNone/>
            </a:pPr>
            <a:r>
              <a:rPr lang="en-US" sz="1400" dirty="0">
                <a:solidFill>
                  <a:srgbClr val="000000"/>
                </a:solidFill>
              </a:rPr>
              <a:t>Learning common expressions will help you avoid misunderstandings.</a:t>
            </a:r>
            <a:endParaRPr lang="en-US" sz="1400" dirty="0"/>
          </a:p>
        </p:txBody>
      </p:sp>
      <p:sp>
        <p:nvSpPr>
          <p:cNvPr id="32" name="Text 29"/>
          <p:cNvSpPr/>
          <p:nvPr/>
        </p:nvSpPr>
        <p:spPr>
          <a:xfrm>
            <a:off x="6118167" y="3275215"/>
            <a:ext cx="1862051" cy="1122218"/>
          </a:xfrm>
          <a:prstGeom prst="roundRect">
            <a:avLst>
              <a:gd name="adj" fmla="val 3704"/>
            </a:avLst>
          </a:prstGeom>
          <a:solidFill>
            <a:srgbClr val="F7F7F7"/>
          </a:solidFill>
          <a:ln/>
        </p:spPr>
        <p:txBody>
          <a:bodyPr wrap="square" lIns="57727" tIns="57727" rIns="28864" bIns="28864" rtlCol="0" anchor="t"/>
          <a:lstStyle/>
          <a:p>
            <a:pPr marL="0" indent="0">
              <a:buNone/>
            </a:pPr>
            <a:r>
              <a:rPr lang="en-US" sz="1400" dirty="0">
                <a:solidFill>
                  <a:srgbClr val="000000"/>
                </a:solidFill>
              </a:rPr>
              <a:t>Happy to celebrate with you! (Рад(а) отпраздновать с тобой!)</a:t>
            </a:r>
            <a:endParaRPr lang="en-US" sz="1400" dirty="0"/>
          </a:p>
        </p:txBody>
      </p:sp>
      <p:sp>
        <p:nvSpPr>
          <p:cNvPr id="33" name="Text 30"/>
          <p:cNvSpPr/>
          <p:nvPr/>
        </p:nvSpPr>
        <p:spPr>
          <a:xfrm>
            <a:off x="8038407" y="3275215"/>
            <a:ext cx="1862051" cy="1122218"/>
          </a:xfrm>
          <a:prstGeom prst="roundRect">
            <a:avLst>
              <a:gd name="adj" fmla="val 3704"/>
            </a:avLst>
          </a:prstGeom>
          <a:solidFill>
            <a:srgbClr val="F7F7F7"/>
          </a:solidFill>
          <a:ln/>
        </p:spPr>
        <p:txBody>
          <a:bodyPr wrap="square" lIns="57727" tIns="57727" rIns="28864" bIns="28864" rtlCol="0" anchor="t"/>
          <a:lstStyle/>
          <a:p>
            <a:pPr marL="0" indent="0">
              <a:buNone/>
            </a:pPr>
            <a:r>
              <a:rPr lang="en-US" sz="1400" dirty="0">
                <a:solidFill>
                  <a:srgbClr val="000000"/>
                </a:solidFill>
              </a:rPr>
              <a:t>Wishing you all the best! (Желаю тебе всего наилучшего!)</a:t>
            </a:r>
            <a:endParaRPr lang="en-US" sz="1400" dirty="0"/>
          </a:p>
        </p:txBody>
      </p:sp>
      <p:sp>
        <p:nvSpPr>
          <p:cNvPr id="34" name="Text 31"/>
          <p:cNvSpPr/>
          <p:nvPr/>
        </p:nvSpPr>
        <p:spPr>
          <a:xfrm>
            <a:off x="9950335" y="3275215"/>
            <a:ext cx="1862051" cy="1122218"/>
          </a:xfrm>
          <a:prstGeom prst="roundRect">
            <a:avLst>
              <a:gd name="adj" fmla="val 3704"/>
            </a:avLst>
          </a:prstGeom>
          <a:solidFill>
            <a:srgbClr val="F7F7F7"/>
          </a:solidFill>
          <a:ln/>
        </p:spPr>
        <p:txBody>
          <a:bodyPr wrap="square" lIns="57727" tIns="57727" rIns="28864" bIns="28864" rtlCol="0" anchor="t"/>
          <a:lstStyle/>
          <a:p>
            <a:pPr marL="0" indent="0">
              <a:buNone/>
            </a:pPr>
            <a:r>
              <a:rPr lang="en-US" sz="1400" dirty="0">
                <a:solidFill>
                  <a:srgbClr val="000000"/>
                </a:solidFill>
              </a:rPr>
              <a:t>Enjoy your special day! (Наслаждайтесь вашим особенным днём!)</a:t>
            </a:r>
            <a:endParaRPr 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315884" y="209896"/>
            <a:ext cx="11720946" cy="565267"/>
          </a:xfrm>
          <a:prstGeom prst="rect">
            <a:avLst/>
          </a:prstGeom>
          <a:noFill/>
          <a:ln/>
        </p:spPr>
        <p:txBody>
          <a:bodyPr wrap="square" rtlCol="0" anchor="t"/>
          <a:lstStyle/>
          <a:p>
            <a:pPr marL="0" indent="0" algn="l">
              <a:lnSpc>
                <a:spcPts val="3100"/>
              </a:lnSpc>
              <a:buNone/>
            </a:pPr>
            <a:r>
              <a:rPr lang="en-US" sz="2200" b="1" dirty="0">
                <a:solidFill>
                  <a:srgbClr val="000000"/>
                </a:solidFill>
              </a:rPr>
              <a:t>Банк фраз по блокам</a:t>
            </a:r>
            <a:endParaRPr lang="en-US" sz="2200" dirty="0"/>
          </a:p>
        </p:txBody>
      </p:sp>
      <p:sp>
        <p:nvSpPr>
          <p:cNvPr id="4" name="Text 1"/>
          <p:cNvSpPr/>
          <p:nvPr/>
        </p:nvSpPr>
        <p:spPr>
          <a:xfrm>
            <a:off x="315884" y="5112327"/>
            <a:ext cx="11554691" cy="980902"/>
          </a:xfrm>
          <a:prstGeom prst="rect">
            <a:avLst/>
          </a:prstGeom>
          <a:noFill/>
          <a:ln/>
        </p:spPr>
        <p:txBody>
          <a:bodyPr wrap="square" rtlCol="0" anchor="t"/>
          <a:lstStyle/>
          <a:p>
            <a:pPr marL="0" indent="0" algn="l">
              <a:lnSpc>
                <a:spcPts val="2100"/>
              </a:lnSpc>
              <a:buNone/>
            </a:pPr>
            <a:r>
              <a:rPr lang="en-US" sz="1500" dirty="0">
                <a:solidFill>
                  <a:srgbClr val="000000"/>
                </a:solidFill>
              </a:rPr>
              <a:t>In English correspondence, you can use various forms of address and polite phrases. For example, you can start with "Dear [name]" or "Hi [name]," and to congratulate you can write "Congratulations on winning the contest!" or "Best wishes on your success!". To conclude the message, you can use "Best wishes," "Take care," or "With love".</a:t>
            </a:r>
            <a:endParaRPr lang="en-US" sz="1500" dirty="0"/>
          </a:p>
        </p:txBody>
      </p:sp>
      <p:sp>
        <p:nvSpPr>
          <p:cNvPr id="6" name="Text 3"/>
          <p:cNvSpPr/>
          <p:nvPr/>
        </p:nvSpPr>
        <p:spPr>
          <a:xfrm>
            <a:off x="2286000" y="964276"/>
            <a:ext cx="1862051" cy="523702"/>
          </a:xfrm>
          <a:prstGeom prst="roundRect">
            <a:avLst>
              <a:gd name="adj" fmla="val 7937"/>
            </a:avLst>
          </a:prstGeom>
          <a:solidFill>
            <a:srgbClr val="EBEBFF"/>
          </a:solidFill>
          <a:ln/>
        </p:spPr>
        <p:txBody>
          <a:bodyPr wrap="square" lIns="57727" tIns="57727" rIns="28864" bIns="28864" rtlCol="0" anchor="t"/>
          <a:lstStyle/>
          <a:p>
            <a:pPr marL="0" indent="0">
              <a:buNone/>
            </a:pPr>
            <a:r>
              <a:rPr lang="en-US" sz="1400" b="1" dirty="0">
                <a:solidFill>
                  <a:srgbClr val="000000"/>
                </a:solidFill>
              </a:rPr>
              <a:t>Обращение 1</a:t>
            </a:r>
            <a:endParaRPr lang="en-US" sz="1400" dirty="0"/>
          </a:p>
        </p:txBody>
      </p:sp>
      <p:sp>
        <p:nvSpPr>
          <p:cNvPr id="7" name="Text 4"/>
          <p:cNvSpPr/>
          <p:nvPr/>
        </p:nvSpPr>
        <p:spPr>
          <a:xfrm>
            <a:off x="4206240" y="964276"/>
            <a:ext cx="1862051" cy="523702"/>
          </a:xfrm>
          <a:prstGeom prst="roundRect">
            <a:avLst>
              <a:gd name="adj" fmla="val 7937"/>
            </a:avLst>
          </a:prstGeom>
          <a:solidFill>
            <a:srgbClr val="EBEBFF"/>
          </a:solidFill>
          <a:ln/>
        </p:spPr>
        <p:txBody>
          <a:bodyPr wrap="square" lIns="57727" tIns="57727" rIns="28864" bIns="28864" rtlCol="0" anchor="t"/>
          <a:lstStyle/>
          <a:p>
            <a:pPr marL="0" indent="0">
              <a:buNone/>
            </a:pPr>
            <a:r>
              <a:rPr lang="en-US" sz="1400" b="1" dirty="0">
                <a:solidFill>
                  <a:srgbClr val="000000"/>
                </a:solidFill>
              </a:rPr>
              <a:t>Обращение 2</a:t>
            </a:r>
            <a:endParaRPr lang="en-US" sz="1400" dirty="0"/>
          </a:p>
        </p:txBody>
      </p:sp>
      <p:sp>
        <p:nvSpPr>
          <p:cNvPr id="8" name="Text 5"/>
          <p:cNvSpPr/>
          <p:nvPr/>
        </p:nvSpPr>
        <p:spPr>
          <a:xfrm>
            <a:off x="6118167" y="964276"/>
            <a:ext cx="1862051" cy="523702"/>
          </a:xfrm>
          <a:prstGeom prst="roundRect">
            <a:avLst>
              <a:gd name="adj" fmla="val 7937"/>
            </a:avLst>
          </a:prstGeom>
          <a:solidFill>
            <a:srgbClr val="EBEBFF"/>
          </a:solidFill>
          <a:ln/>
        </p:spPr>
        <p:txBody>
          <a:bodyPr wrap="square" lIns="57727" tIns="57727" rIns="28864" bIns="28864" rtlCol="0" anchor="t"/>
          <a:lstStyle/>
          <a:p>
            <a:pPr marL="0" indent="0">
              <a:buNone/>
            </a:pPr>
            <a:r>
              <a:rPr lang="en-US" sz="1400" b="1" dirty="0">
                <a:solidFill>
                  <a:srgbClr val="000000"/>
                </a:solidFill>
              </a:rPr>
              <a:t>Поздравление</a:t>
            </a:r>
            <a:endParaRPr lang="en-US" sz="1400" dirty="0"/>
          </a:p>
        </p:txBody>
      </p:sp>
      <p:sp>
        <p:nvSpPr>
          <p:cNvPr id="9" name="Text 6"/>
          <p:cNvSpPr/>
          <p:nvPr/>
        </p:nvSpPr>
        <p:spPr>
          <a:xfrm>
            <a:off x="8038407" y="964276"/>
            <a:ext cx="1862051" cy="523702"/>
          </a:xfrm>
          <a:prstGeom prst="roundRect">
            <a:avLst>
              <a:gd name="adj" fmla="val 7937"/>
            </a:avLst>
          </a:prstGeom>
          <a:solidFill>
            <a:srgbClr val="EBEBFF"/>
          </a:solidFill>
          <a:ln/>
        </p:spPr>
        <p:txBody>
          <a:bodyPr wrap="square" lIns="57727" tIns="57727" rIns="28864" bIns="28864" rtlCol="0" anchor="t"/>
          <a:lstStyle/>
          <a:p>
            <a:pPr marL="0" indent="0">
              <a:buNone/>
            </a:pPr>
            <a:r>
              <a:rPr lang="en-US" sz="1400" b="1" dirty="0">
                <a:solidFill>
                  <a:srgbClr val="000000"/>
                </a:solidFill>
              </a:rPr>
              <a:t>Пожелания</a:t>
            </a:r>
            <a:endParaRPr lang="en-US" sz="1400" dirty="0"/>
          </a:p>
        </p:txBody>
      </p:sp>
      <p:sp>
        <p:nvSpPr>
          <p:cNvPr id="10" name="Text 7"/>
          <p:cNvSpPr/>
          <p:nvPr/>
        </p:nvSpPr>
        <p:spPr>
          <a:xfrm>
            <a:off x="9950335" y="964276"/>
            <a:ext cx="1862051" cy="523702"/>
          </a:xfrm>
          <a:prstGeom prst="roundRect">
            <a:avLst>
              <a:gd name="adj" fmla="val 7937"/>
            </a:avLst>
          </a:prstGeom>
          <a:solidFill>
            <a:srgbClr val="EBEBFF"/>
          </a:solidFill>
          <a:ln/>
        </p:spPr>
        <p:txBody>
          <a:bodyPr wrap="square" lIns="57727" tIns="57727" rIns="28864" bIns="28864" rtlCol="0" anchor="t"/>
          <a:lstStyle/>
          <a:p>
            <a:pPr marL="0" indent="0">
              <a:buNone/>
            </a:pPr>
            <a:r>
              <a:rPr lang="en-US" sz="1400" b="1" dirty="0">
                <a:solidFill>
                  <a:srgbClr val="000000"/>
                </a:solidFill>
              </a:rPr>
              <a:t>Прощание/подпись</a:t>
            </a:r>
            <a:endParaRPr lang="en-US" sz="1400" dirty="0"/>
          </a:p>
        </p:txBody>
      </p:sp>
      <p:sp>
        <p:nvSpPr>
          <p:cNvPr id="12" name="Text 9"/>
          <p:cNvSpPr/>
          <p:nvPr/>
        </p:nvSpPr>
        <p:spPr>
          <a:xfrm>
            <a:off x="2286000" y="1546167"/>
            <a:ext cx="1862051" cy="523702"/>
          </a:xfrm>
          <a:prstGeom prst="roundRect">
            <a:avLst>
              <a:gd name="adj" fmla="val 7937"/>
            </a:avLst>
          </a:prstGeom>
          <a:solidFill>
            <a:srgbClr val="F7F7F7"/>
          </a:solidFill>
          <a:ln/>
        </p:spPr>
        <p:txBody>
          <a:bodyPr wrap="square" lIns="57727" tIns="57727" rIns="28864" bIns="28864" rtlCol="0" anchor="t"/>
          <a:lstStyle/>
          <a:p>
            <a:pPr marL="0" indent="0">
              <a:buNone/>
            </a:pPr>
            <a:r>
              <a:rPr lang="en-US" sz="1400" dirty="0">
                <a:solidFill>
                  <a:srgbClr val="000000"/>
                </a:solidFill>
              </a:rPr>
              <a:t>Dear Alex,</a:t>
            </a:r>
            <a:endParaRPr lang="en-US" sz="1400" dirty="0"/>
          </a:p>
        </p:txBody>
      </p:sp>
      <p:sp>
        <p:nvSpPr>
          <p:cNvPr id="13" name="Text 10"/>
          <p:cNvSpPr/>
          <p:nvPr/>
        </p:nvSpPr>
        <p:spPr>
          <a:xfrm>
            <a:off x="4206240" y="1546167"/>
            <a:ext cx="1862051" cy="523702"/>
          </a:xfrm>
          <a:prstGeom prst="roundRect">
            <a:avLst>
              <a:gd name="adj" fmla="val 7937"/>
            </a:avLst>
          </a:prstGeom>
          <a:solidFill>
            <a:srgbClr val="F7F7F7"/>
          </a:solidFill>
          <a:ln/>
        </p:spPr>
        <p:txBody>
          <a:bodyPr wrap="square" lIns="57727" tIns="57727" rIns="28864" bIns="28864" rtlCol="0" anchor="t"/>
          <a:lstStyle/>
          <a:p>
            <a:pPr marL="0" indent="0">
              <a:buNone/>
            </a:pPr>
            <a:r>
              <a:rPr lang="en-US" sz="1400" dirty="0">
                <a:solidFill>
                  <a:srgbClr val="000000"/>
                </a:solidFill>
              </a:rPr>
              <a:t>Hi Sam,</a:t>
            </a:r>
            <a:endParaRPr lang="en-US" sz="1400" dirty="0"/>
          </a:p>
        </p:txBody>
      </p:sp>
      <p:sp>
        <p:nvSpPr>
          <p:cNvPr id="14" name="Text 11"/>
          <p:cNvSpPr/>
          <p:nvPr/>
        </p:nvSpPr>
        <p:spPr>
          <a:xfrm>
            <a:off x="6118167" y="1546167"/>
            <a:ext cx="1862051" cy="523702"/>
          </a:xfrm>
          <a:prstGeom prst="roundRect">
            <a:avLst>
              <a:gd name="adj" fmla="val 7937"/>
            </a:avLst>
          </a:prstGeom>
          <a:solidFill>
            <a:srgbClr val="F7F7F7"/>
          </a:solidFill>
          <a:ln/>
        </p:spPr>
        <p:txBody>
          <a:bodyPr wrap="square" lIns="57727" tIns="57727" rIns="28864" bIns="28864" rtlCol="0" anchor="t"/>
          <a:lstStyle/>
          <a:p>
            <a:pPr marL="0" indent="0">
              <a:buNone/>
            </a:pPr>
            <a:r>
              <a:rPr lang="en-US" sz="1400" dirty="0">
                <a:solidFill>
                  <a:srgbClr val="000000"/>
                </a:solidFill>
              </a:rPr>
              <a:t>Congratulations on winning the contest!</a:t>
            </a:r>
            <a:endParaRPr lang="en-US" sz="1400" dirty="0"/>
          </a:p>
        </p:txBody>
      </p:sp>
      <p:sp>
        <p:nvSpPr>
          <p:cNvPr id="15" name="Text 12"/>
          <p:cNvSpPr/>
          <p:nvPr/>
        </p:nvSpPr>
        <p:spPr>
          <a:xfrm>
            <a:off x="8038407" y="1546167"/>
            <a:ext cx="1862051" cy="523702"/>
          </a:xfrm>
          <a:prstGeom prst="roundRect">
            <a:avLst>
              <a:gd name="adj" fmla="val 7937"/>
            </a:avLst>
          </a:prstGeom>
          <a:solidFill>
            <a:srgbClr val="F7F7F7"/>
          </a:solidFill>
          <a:ln/>
        </p:spPr>
        <p:txBody>
          <a:bodyPr wrap="square" lIns="57727" tIns="57727" rIns="28864" bIns="28864" rtlCol="0" anchor="t"/>
          <a:lstStyle/>
          <a:p>
            <a:pPr marL="0" indent="0">
              <a:buNone/>
            </a:pPr>
            <a:r>
              <a:rPr lang="en-US" sz="1400" dirty="0">
                <a:solidFill>
                  <a:srgbClr val="000000"/>
                </a:solidFill>
              </a:rPr>
              <a:t>I hope you’ll have a great day!</a:t>
            </a:r>
            <a:endParaRPr lang="en-US" sz="1400" dirty="0"/>
          </a:p>
        </p:txBody>
      </p:sp>
      <p:sp>
        <p:nvSpPr>
          <p:cNvPr id="16" name="Text 13"/>
          <p:cNvSpPr/>
          <p:nvPr/>
        </p:nvSpPr>
        <p:spPr>
          <a:xfrm>
            <a:off x="9950335" y="1546167"/>
            <a:ext cx="1862051" cy="523702"/>
          </a:xfrm>
          <a:prstGeom prst="roundRect">
            <a:avLst>
              <a:gd name="adj" fmla="val 7937"/>
            </a:avLst>
          </a:prstGeom>
          <a:solidFill>
            <a:srgbClr val="F7F7F7"/>
          </a:solidFill>
          <a:ln/>
        </p:spPr>
        <p:txBody>
          <a:bodyPr wrap="square" lIns="57727" tIns="57727" rIns="28864" bIns="28864" rtlCol="0" anchor="t"/>
          <a:lstStyle/>
          <a:p>
            <a:pPr marL="0" indent="0">
              <a:buNone/>
            </a:pPr>
            <a:r>
              <a:rPr lang="en-US" sz="1400" dirty="0">
                <a:solidFill>
                  <a:srgbClr val="000000"/>
                </a:solidFill>
              </a:rPr>
              <a:t>Best wishes,</a:t>
            </a:r>
            <a:endParaRPr lang="en-US" sz="1400" dirty="0"/>
          </a:p>
        </p:txBody>
      </p:sp>
      <p:sp>
        <p:nvSpPr>
          <p:cNvPr id="18" name="Text 15"/>
          <p:cNvSpPr/>
          <p:nvPr/>
        </p:nvSpPr>
        <p:spPr>
          <a:xfrm>
            <a:off x="2286000" y="2119745"/>
            <a:ext cx="1862051" cy="523702"/>
          </a:xfrm>
          <a:prstGeom prst="roundRect">
            <a:avLst>
              <a:gd name="adj" fmla="val 7937"/>
            </a:avLst>
          </a:prstGeom>
          <a:solidFill>
            <a:srgbClr val="F7F7F7"/>
          </a:solidFill>
          <a:ln/>
        </p:spPr>
        <p:txBody>
          <a:bodyPr wrap="square" lIns="57727" tIns="57727" rIns="28864" bIns="28864" rtlCol="0" anchor="t"/>
          <a:lstStyle/>
          <a:p>
            <a:pPr marL="0" indent="0">
              <a:buNone/>
            </a:pPr>
            <a:r>
              <a:rPr lang="en-US" sz="1400" dirty="0">
                <a:solidFill>
                  <a:srgbClr val="000000"/>
                </a:solidFill>
              </a:rPr>
              <a:t>Dear John,</a:t>
            </a:r>
            <a:endParaRPr lang="en-US" sz="1400" dirty="0"/>
          </a:p>
        </p:txBody>
      </p:sp>
      <p:sp>
        <p:nvSpPr>
          <p:cNvPr id="19" name="Text 16"/>
          <p:cNvSpPr/>
          <p:nvPr/>
        </p:nvSpPr>
        <p:spPr>
          <a:xfrm>
            <a:off x="4206240" y="2119745"/>
            <a:ext cx="1862051" cy="523702"/>
          </a:xfrm>
          <a:prstGeom prst="roundRect">
            <a:avLst>
              <a:gd name="adj" fmla="val 7937"/>
            </a:avLst>
          </a:prstGeom>
          <a:solidFill>
            <a:srgbClr val="F7F7F7"/>
          </a:solidFill>
          <a:ln/>
        </p:spPr>
        <p:txBody>
          <a:bodyPr wrap="square" lIns="57727" tIns="57727" rIns="28864" bIns="28864" rtlCol="0" anchor="t"/>
          <a:lstStyle/>
          <a:p>
            <a:pPr marL="0" indent="0">
              <a:buNone/>
            </a:pPr>
            <a:r>
              <a:rPr lang="en-US" sz="1400" dirty="0">
                <a:solidFill>
                  <a:srgbClr val="000000"/>
                </a:solidFill>
              </a:rPr>
              <a:t>Hello Kate,</a:t>
            </a:r>
            <a:endParaRPr lang="en-US" sz="1400" dirty="0"/>
          </a:p>
        </p:txBody>
      </p:sp>
      <p:sp>
        <p:nvSpPr>
          <p:cNvPr id="20" name="Text 17"/>
          <p:cNvSpPr/>
          <p:nvPr/>
        </p:nvSpPr>
        <p:spPr>
          <a:xfrm>
            <a:off x="6118167" y="2119745"/>
            <a:ext cx="1862051" cy="523702"/>
          </a:xfrm>
          <a:prstGeom prst="roundRect">
            <a:avLst>
              <a:gd name="adj" fmla="val 7937"/>
            </a:avLst>
          </a:prstGeom>
          <a:solidFill>
            <a:srgbClr val="F7F7F7"/>
          </a:solidFill>
          <a:ln/>
        </p:spPr>
        <p:txBody>
          <a:bodyPr wrap="square" lIns="57727" tIns="57727" rIns="28864" bIns="28864" rtlCol="0" anchor="t"/>
          <a:lstStyle/>
          <a:p>
            <a:pPr marL="0" indent="0">
              <a:buNone/>
            </a:pPr>
            <a:r>
              <a:rPr lang="en-US" sz="1400" dirty="0">
                <a:solidFill>
                  <a:srgbClr val="000000"/>
                </a:solidFill>
              </a:rPr>
              <a:t>Best wishes on your success!</a:t>
            </a:r>
            <a:endParaRPr lang="en-US" sz="1400" dirty="0"/>
          </a:p>
        </p:txBody>
      </p:sp>
      <p:sp>
        <p:nvSpPr>
          <p:cNvPr id="21" name="Text 18"/>
          <p:cNvSpPr/>
          <p:nvPr/>
        </p:nvSpPr>
        <p:spPr>
          <a:xfrm>
            <a:off x="8038407" y="2119745"/>
            <a:ext cx="1862051" cy="523702"/>
          </a:xfrm>
          <a:prstGeom prst="roundRect">
            <a:avLst>
              <a:gd name="adj" fmla="val 7937"/>
            </a:avLst>
          </a:prstGeom>
          <a:solidFill>
            <a:srgbClr val="F7F7F7"/>
          </a:solidFill>
          <a:ln/>
        </p:spPr>
        <p:txBody>
          <a:bodyPr wrap="square" lIns="57727" tIns="57727" rIns="28864" bIns="28864" rtlCol="0" anchor="t"/>
          <a:lstStyle/>
          <a:p>
            <a:pPr marL="0" indent="0">
              <a:buNone/>
            </a:pPr>
            <a:r>
              <a:rPr lang="en-US" sz="1400" dirty="0">
                <a:solidFill>
                  <a:srgbClr val="000000"/>
                </a:solidFill>
              </a:rPr>
              <a:t>Wishing you all the best!</a:t>
            </a:r>
            <a:endParaRPr lang="en-US" sz="1400" dirty="0"/>
          </a:p>
        </p:txBody>
      </p:sp>
      <p:sp>
        <p:nvSpPr>
          <p:cNvPr id="22" name="Text 19"/>
          <p:cNvSpPr/>
          <p:nvPr/>
        </p:nvSpPr>
        <p:spPr>
          <a:xfrm>
            <a:off x="9950335" y="2119745"/>
            <a:ext cx="1862051" cy="523702"/>
          </a:xfrm>
          <a:prstGeom prst="roundRect">
            <a:avLst>
              <a:gd name="adj" fmla="val 7937"/>
            </a:avLst>
          </a:prstGeom>
          <a:solidFill>
            <a:srgbClr val="F7F7F7"/>
          </a:solidFill>
          <a:ln/>
        </p:spPr>
        <p:txBody>
          <a:bodyPr wrap="square" lIns="57727" tIns="57727" rIns="28864" bIns="28864" rtlCol="0" anchor="t"/>
          <a:lstStyle/>
          <a:p>
            <a:pPr marL="0" indent="0">
              <a:buNone/>
            </a:pPr>
            <a:r>
              <a:rPr lang="en-US" sz="1400" dirty="0">
                <a:solidFill>
                  <a:srgbClr val="000000"/>
                </a:solidFill>
              </a:rPr>
              <a:t>Take care,</a:t>
            </a:r>
            <a:endParaRPr lang="en-US" sz="1400" dirty="0"/>
          </a:p>
        </p:txBody>
      </p:sp>
      <p:sp>
        <p:nvSpPr>
          <p:cNvPr id="24" name="Text 21"/>
          <p:cNvSpPr/>
          <p:nvPr/>
        </p:nvSpPr>
        <p:spPr>
          <a:xfrm>
            <a:off x="2286000" y="2701636"/>
            <a:ext cx="1862051" cy="523702"/>
          </a:xfrm>
          <a:prstGeom prst="roundRect">
            <a:avLst>
              <a:gd name="adj" fmla="val 7937"/>
            </a:avLst>
          </a:prstGeom>
          <a:solidFill>
            <a:srgbClr val="F7F7F7"/>
          </a:solidFill>
          <a:ln/>
        </p:spPr>
        <p:txBody>
          <a:bodyPr wrap="square" lIns="57727" tIns="57727" rIns="28864" bIns="28864" rtlCol="0" anchor="t"/>
          <a:lstStyle/>
          <a:p>
            <a:pPr marL="0" indent="0">
              <a:buNone/>
            </a:pPr>
            <a:r>
              <a:rPr lang="en-US" sz="1400" dirty="0">
                <a:solidFill>
                  <a:srgbClr val="000000"/>
                </a:solidFill>
              </a:rPr>
              <a:t>Dear Mary,</a:t>
            </a:r>
            <a:endParaRPr lang="en-US" sz="1400" dirty="0"/>
          </a:p>
        </p:txBody>
      </p:sp>
      <p:sp>
        <p:nvSpPr>
          <p:cNvPr id="25" name="Text 22"/>
          <p:cNvSpPr/>
          <p:nvPr/>
        </p:nvSpPr>
        <p:spPr>
          <a:xfrm>
            <a:off x="4206240" y="2701636"/>
            <a:ext cx="1862051" cy="523702"/>
          </a:xfrm>
          <a:prstGeom prst="roundRect">
            <a:avLst>
              <a:gd name="adj" fmla="val 7937"/>
            </a:avLst>
          </a:prstGeom>
          <a:solidFill>
            <a:srgbClr val="F7F7F7"/>
          </a:solidFill>
          <a:ln/>
        </p:spPr>
        <p:txBody>
          <a:bodyPr wrap="square" lIns="57727" tIns="57727" rIns="28864" bIns="28864" rtlCol="0" anchor="t"/>
          <a:lstStyle/>
          <a:p>
            <a:pPr marL="0" indent="0">
              <a:buNone/>
            </a:pPr>
            <a:r>
              <a:rPr lang="en-US" sz="1400" dirty="0">
                <a:solidFill>
                  <a:srgbClr val="000000"/>
                </a:solidFill>
              </a:rPr>
              <a:t>Hi Bob,</a:t>
            </a:r>
            <a:endParaRPr lang="en-US" sz="1400" dirty="0"/>
          </a:p>
        </p:txBody>
      </p:sp>
      <p:sp>
        <p:nvSpPr>
          <p:cNvPr id="26" name="Text 23"/>
          <p:cNvSpPr/>
          <p:nvPr/>
        </p:nvSpPr>
        <p:spPr>
          <a:xfrm>
            <a:off x="6118167" y="2701636"/>
            <a:ext cx="1862051" cy="523702"/>
          </a:xfrm>
          <a:prstGeom prst="roundRect">
            <a:avLst>
              <a:gd name="adj" fmla="val 7937"/>
            </a:avLst>
          </a:prstGeom>
          <a:solidFill>
            <a:srgbClr val="F7F7F7"/>
          </a:solidFill>
          <a:ln/>
        </p:spPr>
        <p:txBody>
          <a:bodyPr wrap="square" lIns="57727" tIns="57727" rIns="28864" bIns="28864" rtlCol="0" anchor="t"/>
          <a:lstStyle/>
          <a:p>
            <a:pPr marL="0" indent="0">
              <a:buNone/>
            </a:pPr>
            <a:r>
              <a:rPr lang="en-US" sz="1400" dirty="0">
                <a:solidFill>
                  <a:srgbClr val="000000"/>
                </a:solidFill>
              </a:rPr>
              <a:t>I’m so happy for you about…</a:t>
            </a:r>
            <a:endParaRPr lang="en-US" sz="1400" dirty="0"/>
          </a:p>
        </p:txBody>
      </p:sp>
      <p:sp>
        <p:nvSpPr>
          <p:cNvPr id="27" name="Text 24"/>
          <p:cNvSpPr/>
          <p:nvPr/>
        </p:nvSpPr>
        <p:spPr>
          <a:xfrm>
            <a:off x="8038407" y="2701636"/>
            <a:ext cx="1862051" cy="523702"/>
          </a:xfrm>
          <a:prstGeom prst="roundRect">
            <a:avLst>
              <a:gd name="adj" fmla="val 7937"/>
            </a:avLst>
          </a:prstGeom>
          <a:solidFill>
            <a:srgbClr val="F7F7F7"/>
          </a:solidFill>
          <a:ln/>
        </p:spPr>
        <p:txBody>
          <a:bodyPr wrap="square" lIns="57727" tIns="57727" rIns="28864" bIns="28864" rtlCol="0" anchor="t"/>
          <a:lstStyle/>
          <a:p>
            <a:pPr marL="0" indent="0">
              <a:buNone/>
            </a:pPr>
            <a:r>
              <a:rPr lang="en-US" sz="1400" dirty="0">
                <a:solidFill>
                  <a:srgbClr val="000000"/>
                </a:solidFill>
              </a:rPr>
              <a:t>May all your dreams come true!</a:t>
            </a:r>
            <a:endParaRPr lang="en-US" sz="1400" dirty="0"/>
          </a:p>
        </p:txBody>
      </p:sp>
      <p:sp>
        <p:nvSpPr>
          <p:cNvPr id="28" name="Text 25"/>
          <p:cNvSpPr/>
          <p:nvPr/>
        </p:nvSpPr>
        <p:spPr>
          <a:xfrm>
            <a:off x="9950335" y="2701636"/>
            <a:ext cx="1862051" cy="523702"/>
          </a:xfrm>
          <a:prstGeom prst="roundRect">
            <a:avLst>
              <a:gd name="adj" fmla="val 7937"/>
            </a:avLst>
          </a:prstGeom>
          <a:solidFill>
            <a:srgbClr val="F7F7F7"/>
          </a:solidFill>
          <a:ln/>
        </p:spPr>
        <p:txBody>
          <a:bodyPr wrap="square" lIns="57727" tIns="57727" rIns="28864" bIns="28864" rtlCol="0" anchor="t"/>
          <a:lstStyle/>
          <a:p>
            <a:pPr marL="0" indent="0">
              <a:buNone/>
            </a:pPr>
            <a:r>
              <a:rPr lang="en-US" sz="1400" dirty="0">
                <a:solidFill>
                  <a:srgbClr val="000000"/>
                </a:solidFill>
              </a:rPr>
              <a:t>Yours,</a:t>
            </a:r>
            <a:endParaRPr lang="en-US" sz="1400" dirty="0"/>
          </a:p>
        </p:txBody>
      </p:sp>
      <p:sp>
        <p:nvSpPr>
          <p:cNvPr id="30" name="Text 27"/>
          <p:cNvSpPr/>
          <p:nvPr/>
        </p:nvSpPr>
        <p:spPr>
          <a:xfrm>
            <a:off x="2286000" y="3275215"/>
            <a:ext cx="1862051" cy="523702"/>
          </a:xfrm>
          <a:prstGeom prst="roundRect">
            <a:avLst>
              <a:gd name="adj" fmla="val 7937"/>
            </a:avLst>
          </a:prstGeom>
          <a:solidFill>
            <a:srgbClr val="F7F7F7"/>
          </a:solidFill>
          <a:ln/>
        </p:spPr>
        <p:txBody>
          <a:bodyPr wrap="square" lIns="57727" tIns="57727" rIns="28864" bIns="28864" rtlCol="0" anchor="t"/>
          <a:lstStyle/>
          <a:p>
            <a:pPr marL="0" indent="0">
              <a:buNone/>
            </a:pPr>
            <a:r>
              <a:rPr lang="en-US" sz="1400" dirty="0">
                <a:solidFill>
                  <a:srgbClr val="000000"/>
                </a:solidFill>
              </a:rPr>
              <a:t>Dear Emma,</a:t>
            </a:r>
            <a:endParaRPr lang="en-US" sz="1400" dirty="0"/>
          </a:p>
        </p:txBody>
      </p:sp>
      <p:sp>
        <p:nvSpPr>
          <p:cNvPr id="31" name="Text 28"/>
          <p:cNvSpPr/>
          <p:nvPr/>
        </p:nvSpPr>
        <p:spPr>
          <a:xfrm>
            <a:off x="4206240" y="3275215"/>
            <a:ext cx="1862051" cy="523702"/>
          </a:xfrm>
          <a:prstGeom prst="roundRect">
            <a:avLst>
              <a:gd name="adj" fmla="val 7937"/>
            </a:avLst>
          </a:prstGeom>
          <a:solidFill>
            <a:srgbClr val="F7F7F7"/>
          </a:solidFill>
          <a:ln/>
        </p:spPr>
        <p:txBody>
          <a:bodyPr wrap="square" lIns="57727" tIns="57727" rIns="28864" bIns="28864" rtlCol="0" anchor="t"/>
          <a:lstStyle/>
          <a:p>
            <a:pPr marL="0" indent="0">
              <a:buNone/>
            </a:pPr>
            <a:r>
              <a:rPr lang="en-US" sz="1400" dirty="0">
                <a:solidFill>
                  <a:srgbClr val="000000"/>
                </a:solidFill>
              </a:rPr>
              <a:t>Hi Tom,</a:t>
            </a:r>
            <a:endParaRPr lang="en-US" sz="1400" dirty="0"/>
          </a:p>
        </p:txBody>
      </p:sp>
      <p:sp>
        <p:nvSpPr>
          <p:cNvPr id="32" name="Text 29"/>
          <p:cNvSpPr/>
          <p:nvPr/>
        </p:nvSpPr>
        <p:spPr>
          <a:xfrm>
            <a:off x="6118167" y="3275215"/>
            <a:ext cx="1862051" cy="523702"/>
          </a:xfrm>
          <a:prstGeom prst="roundRect">
            <a:avLst>
              <a:gd name="adj" fmla="val 7937"/>
            </a:avLst>
          </a:prstGeom>
          <a:solidFill>
            <a:srgbClr val="F7F7F7"/>
          </a:solidFill>
          <a:ln/>
        </p:spPr>
        <p:txBody>
          <a:bodyPr wrap="square" lIns="57727" tIns="57727" rIns="28864" bIns="28864" rtlCol="0" anchor="t"/>
          <a:lstStyle/>
          <a:p>
            <a:pPr marL="0" indent="0">
              <a:buNone/>
            </a:pPr>
            <a:r>
              <a:rPr lang="en-US" sz="1400" dirty="0">
                <a:solidFill>
                  <a:srgbClr val="000000"/>
                </a:solidFill>
              </a:rPr>
              <a:t>Congratulations!</a:t>
            </a:r>
            <a:endParaRPr lang="en-US" sz="1400" dirty="0"/>
          </a:p>
        </p:txBody>
      </p:sp>
      <p:sp>
        <p:nvSpPr>
          <p:cNvPr id="33" name="Text 30"/>
          <p:cNvSpPr/>
          <p:nvPr/>
        </p:nvSpPr>
        <p:spPr>
          <a:xfrm>
            <a:off x="8038407" y="3275215"/>
            <a:ext cx="1862051" cy="523702"/>
          </a:xfrm>
          <a:prstGeom prst="roundRect">
            <a:avLst>
              <a:gd name="adj" fmla="val 7937"/>
            </a:avLst>
          </a:prstGeom>
          <a:solidFill>
            <a:srgbClr val="F7F7F7"/>
          </a:solidFill>
          <a:ln/>
        </p:spPr>
        <p:txBody>
          <a:bodyPr wrap="square" lIns="57727" tIns="57727" rIns="28864" bIns="28864" rtlCol="0" anchor="t"/>
          <a:lstStyle/>
          <a:p>
            <a:pPr marL="0" indent="0">
              <a:buNone/>
            </a:pPr>
            <a:r>
              <a:rPr lang="en-US" sz="1400" dirty="0">
                <a:solidFill>
                  <a:srgbClr val="000000"/>
                </a:solidFill>
              </a:rPr>
              <a:t>I hope you have a wonderful day!</a:t>
            </a:r>
            <a:endParaRPr lang="en-US" sz="1400" dirty="0"/>
          </a:p>
        </p:txBody>
      </p:sp>
      <p:sp>
        <p:nvSpPr>
          <p:cNvPr id="34" name="Text 31"/>
          <p:cNvSpPr/>
          <p:nvPr/>
        </p:nvSpPr>
        <p:spPr>
          <a:xfrm>
            <a:off x="9950335" y="3275215"/>
            <a:ext cx="1862051" cy="523702"/>
          </a:xfrm>
          <a:prstGeom prst="roundRect">
            <a:avLst>
              <a:gd name="adj" fmla="val 7937"/>
            </a:avLst>
          </a:prstGeom>
          <a:solidFill>
            <a:srgbClr val="F7F7F7"/>
          </a:solidFill>
          <a:ln/>
        </p:spPr>
        <p:txBody>
          <a:bodyPr wrap="square" lIns="57727" tIns="57727" rIns="28864" bIns="28864" rtlCol="0" anchor="t"/>
          <a:lstStyle/>
          <a:p>
            <a:pPr marL="0" indent="0">
              <a:buNone/>
            </a:pPr>
            <a:r>
              <a:rPr lang="en-US" sz="1400" dirty="0">
                <a:solidFill>
                  <a:srgbClr val="000000"/>
                </a:solidFill>
              </a:rPr>
              <a:t>Best regards,</a:t>
            </a:r>
            <a:endParaRPr lang="en-US" sz="1400" dirty="0"/>
          </a:p>
        </p:txBody>
      </p:sp>
      <p:sp>
        <p:nvSpPr>
          <p:cNvPr id="36" name="Text 33"/>
          <p:cNvSpPr/>
          <p:nvPr/>
        </p:nvSpPr>
        <p:spPr>
          <a:xfrm>
            <a:off x="2286000" y="3848793"/>
            <a:ext cx="1862051" cy="523702"/>
          </a:xfrm>
          <a:prstGeom prst="roundRect">
            <a:avLst>
              <a:gd name="adj" fmla="val 7937"/>
            </a:avLst>
          </a:prstGeom>
          <a:solidFill>
            <a:srgbClr val="F7F7F7"/>
          </a:solidFill>
          <a:ln/>
        </p:spPr>
        <p:txBody>
          <a:bodyPr wrap="square" lIns="57727" tIns="57727" rIns="28864" bIns="28864" rtlCol="0" anchor="t"/>
          <a:lstStyle/>
          <a:p>
            <a:pPr marL="0" indent="0">
              <a:buNone/>
            </a:pPr>
            <a:r>
              <a:rPr lang="en-US" sz="1400" dirty="0">
                <a:solidFill>
                  <a:srgbClr val="000000"/>
                </a:solidFill>
              </a:rPr>
              <a:t>Dear Sarah,</a:t>
            </a:r>
            <a:endParaRPr lang="en-US" sz="1400" dirty="0"/>
          </a:p>
        </p:txBody>
      </p:sp>
      <p:sp>
        <p:nvSpPr>
          <p:cNvPr id="37" name="Text 34"/>
          <p:cNvSpPr/>
          <p:nvPr/>
        </p:nvSpPr>
        <p:spPr>
          <a:xfrm>
            <a:off x="4206240" y="3848793"/>
            <a:ext cx="1862051" cy="523702"/>
          </a:xfrm>
          <a:prstGeom prst="roundRect">
            <a:avLst>
              <a:gd name="adj" fmla="val 7937"/>
            </a:avLst>
          </a:prstGeom>
          <a:solidFill>
            <a:srgbClr val="F7F7F7"/>
          </a:solidFill>
          <a:ln/>
        </p:spPr>
        <p:txBody>
          <a:bodyPr wrap="square" lIns="57727" tIns="57727" rIns="28864" bIns="28864" rtlCol="0" anchor="t"/>
          <a:lstStyle/>
          <a:p>
            <a:pPr marL="0" indent="0">
              <a:buNone/>
            </a:pPr>
            <a:r>
              <a:rPr lang="en-US" sz="1400" dirty="0">
                <a:solidFill>
                  <a:srgbClr val="000000"/>
                </a:solidFill>
              </a:rPr>
              <a:t>Hi Lucy,</a:t>
            </a:r>
            <a:endParaRPr lang="en-US" sz="1400" dirty="0"/>
          </a:p>
        </p:txBody>
      </p:sp>
      <p:sp>
        <p:nvSpPr>
          <p:cNvPr id="38" name="Text 35"/>
          <p:cNvSpPr/>
          <p:nvPr/>
        </p:nvSpPr>
        <p:spPr>
          <a:xfrm>
            <a:off x="6118167" y="3848793"/>
            <a:ext cx="1862051" cy="523702"/>
          </a:xfrm>
          <a:prstGeom prst="roundRect">
            <a:avLst>
              <a:gd name="adj" fmla="val 7937"/>
            </a:avLst>
          </a:prstGeom>
          <a:solidFill>
            <a:srgbClr val="F7F7F7"/>
          </a:solidFill>
          <a:ln/>
        </p:spPr>
        <p:txBody>
          <a:bodyPr wrap="square" lIns="57727" tIns="57727" rIns="28864" bIns="28864" rtlCol="0" anchor="t"/>
          <a:lstStyle/>
          <a:p>
            <a:pPr marL="0" indent="0">
              <a:buNone/>
            </a:pPr>
            <a:r>
              <a:rPr lang="en-US" sz="1400" dirty="0">
                <a:solidFill>
                  <a:srgbClr val="000000"/>
                </a:solidFill>
              </a:rPr>
              <a:t>I wish you great success!</a:t>
            </a:r>
            <a:endParaRPr lang="en-US" sz="1400" dirty="0"/>
          </a:p>
        </p:txBody>
      </p:sp>
      <p:sp>
        <p:nvSpPr>
          <p:cNvPr id="39" name="Text 36"/>
          <p:cNvSpPr/>
          <p:nvPr/>
        </p:nvSpPr>
        <p:spPr>
          <a:xfrm>
            <a:off x="8038407" y="3848793"/>
            <a:ext cx="1862051" cy="523702"/>
          </a:xfrm>
          <a:prstGeom prst="roundRect">
            <a:avLst>
              <a:gd name="adj" fmla="val 7937"/>
            </a:avLst>
          </a:prstGeom>
          <a:solidFill>
            <a:srgbClr val="F7F7F7"/>
          </a:solidFill>
          <a:ln/>
        </p:spPr>
        <p:txBody>
          <a:bodyPr wrap="square" lIns="57727" tIns="57727" rIns="28864" bIns="28864" rtlCol="0" anchor="t"/>
          <a:lstStyle/>
          <a:p>
            <a:pPr marL="0" indent="0">
              <a:buNone/>
            </a:pPr>
            <a:r>
              <a:rPr lang="en-US" sz="1400" dirty="0">
                <a:solidFill>
                  <a:srgbClr val="000000"/>
                </a:solidFill>
              </a:rPr>
              <a:t>I hope you'll have a great day!</a:t>
            </a:r>
            <a:endParaRPr lang="en-US" sz="1400" dirty="0"/>
          </a:p>
        </p:txBody>
      </p:sp>
      <p:sp>
        <p:nvSpPr>
          <p:cNvPr id="40" name="Text 37"/>
          <p:cNvSpPr/>
          <p:nvPr/>
        </p:nvSpPr>
        <p:spPr>
          <a:xfrm>
            <a:off x="9950335" y="3848793"/>
            <a:ext cx="1862051" cy="523702"/>
          </a:xfrm>
          <a:prstGeom prst="roundRect">
            <a:avLst>
              <a:gd name="adj" fmla="val 7937"/>
            </a:avLst>
          </a:prstGeom>
          <a:solidFill>
            <a:srgbClr val="F7F7F7"/>
          </a:solidFill>
          <a:ln/>
        </p:spPr>
        <p:txBody>
          <a:bodyPr wrap="square" lIns="57727" tIns="57727" rIns="28864" bIns="28864" rtlCol="0" anchor="t"/>
          <a:lstStyle/>
          <a:p>
            <a:pPr marL="0" indent="0">
              <a:buNone/>
            </a:pPr>
            <a:r>
              <a:rPr lang="en-US" sz="1400" dirty="0">
                <a:solidFill>
                  <a:srgbClr val="000000"/>
                </a:solidFill>
              </a:rPr>
              <a:t>With love,</a:t>
            </a:r>
            <a:endParaRPr lang="en-US" sz="1400" dirty="0"/>
          </a:p>
        </p:txBody>
      </p:sp>
      <p:pic>
        <p:nvPicPr>
          <p:cNvPr id="2050" name="Picture 2" descr="Picture backgroun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884" y="966444"/>
            <a:ext cx="1913215" cy="269384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5" name="Text 1"/>
          <p:cNvSpPr/>
          <p:nvPr/>
        </p:nvSpPr>
        <p:spPr>
          <a:xfrm>
            <a:off x="648393" y="1082733"/>
            <a:ext cx="5985163" cy="947650"/>
          </a:xfrm>
          <a:prstGeom prst="rect">
            <a:avLst/>
          </a:prstGeom>
          <a:noFill/>
          <a:ln/>
        </p:spPr>
        <p:txBody>
          <a:bodyPr wrap="square" rtlCol="0" anchor="t"/>
          <a:lstStyle/>
          <a:p>
            <a:pPr marL="0" indent="0" algn="l">
              <a:lnSpc>
                <a:spcPts val="3100"/>
              </a:lnSpc>
              <a:buNone/>
            </a:pPr>
            <a:r>
              <a:rPr lang="en-US" sz="2200" b="1" dirty="0">
                <a:solidFill>
                  <a:srgbClr val="000000"/>
                </a:solidFill>
              </a:rPr>
              <a:t>Алгоритм и чек‑лист для самостоятельной работы</a:t>
            </a:r>
            <a:endParaRPr lang="en-US" sz="2200" dirty="0"/>
          </a:p>
        </p:txBody>
      </p:sp>
      <p:sp>
        <p:nvSpPr>
          <p:cNvPr id="6" name="Text 2"/>
          <p:cNvSpPr/>
          <p:nvPr/>
        </p:nvSpPr>
        <p:spPr>
          <a:xfrm>
            <a:off x="648393" y="2078182"/>
            <a:ext cx="5818909" cy="980902"/>
          </a:xfrm>
          <a:prstGeom prst="rect">
            <a:avLst/>
          </a:prstGeom>
          <a:noFill/>
          <a:ln/>
        </p:spPr>
        <p:txBody>
          <a:bodyPr wrap="square" rtlCol="0" anchor="t"/>
          <a:lstStyle/>
          <a:p>
            <a:pPr marL="0" indent="0" algn="l">
              <a:lnSpc>
                <a:spcPts val="2100"/>
              </a:lnSpc>
              <a:buNone/>
            </a:pPr>
            <a:r>
              <a:rPr lang="ru-RU" sz="1500" dirty="0" smtClean="0">
                <a:solidFill>
                  <a:srgbClr val="000000"/>
                </a:solidFill>
              </a:rPr>
              <a:t>1. </a:t>
            </a:r>
            <a:r>
              <a:rPr lang="en-US" sz="1500" dirty="0" err="1" smtClean="0">
                <a:solidFill>
                  <a:srgbClr val="000000"/>
                </a:solidFill>
              </a:rPr>
              <a:t>Определи</a:t>
            </a:r>
            <a:r>
              <a:rPr lang="en-US" sz="1500" dirty="0" smtClean="0">
                <a:solidFill>
                  <a:srgbClr val="000000"/>
                </a:solidFill>
              </a:rPr>
              <a:t> </a:t>
            </a:r>
            <a:r>
              <a:rPr lang="en-US" sz="1500" dirty="0">
                <a:solidFill>
                  <a:srgbClr val="000000"/>
                </a:solidFill>
              </a:rPr>
              <a:t>адресата и повод. Выбери обращение и заключительную фразу. Напиши поздравление и поясни повод.</a:t>
            </a:r>
            <a:endParaRPr lang="en-US" sz="1500" dirty="0"/>
          </a:p>
        </p:txBody>
      </p:sp>
      <p:sp>
        <p:nvSpPr>
          <p:cNvPr id="7" name="Text 3"/>
          <p:cNvSpPr/>
          <p:nvPr/>
        </p:nvSpPr>
        <p:spPr>
          <a:xfrm>
            <a:off x="648393" y="3059084"/>
            <a:ext cx="5818909" cy="714895"/>
          </a:xfrm>
          <a:prstGeom prst="rect">
            <a:avLst/>
          </a:prstGeom>
          <a:noFill/>
          <a:ln/>
        </p:spPr>
        <p:txBody>
          <a:bodyPr wrap="square" rtlCol="0" anchor="t"/>
          <a:lstStyle/>
          <a:p>
            <a:pPr marL="0" indent="0" algn="l">
              <a:lnSpc>
                <a:spcPts val="2100"/>
              </a:lnSpc>
              <a:buNone/>
            </a:pPr>
            <a:r>
              <a:rPr lang="ru-RU" sz="1500" dirty="0" smtClean="0">
                <a:solidFill>
                  <a:srgbClr val="000000"/>
                </a:solidFill>
              </a:rPr>
              <a:t>2. </a:t>
            </a:r>
            <a:r>
              <a:rPr lang="en-US" sz="1500" dirty="0" err="1" smtClean="0">
                <a:solidFill>
                  <a:srgbClr val="000000"/>
                </a:solidFill>
              </a:rPr>
              <a:t>Добавь</a:t>
            </a:r>
            <a:r>
              <a:rPr lang="en-US" sz="1500" dirty="0" smtClean="0">
                <a:solidFill>
                  <a:srgbClr val="000000"/>
                </a:solidFill>
              </a:rPr>
              <a:t> </a:t>
            </a:r>
            <a:r>
              <a:rPr lang="en-US" sz="1500" dirty="0">
                <a:solidFill>
                  <a:srgbClr val="000000"/>
                </a:solidFill>
              </a:rPr>
              <a:t>1 пожелание в Future Simple и 1 короткую фразу‑пожелание (императив).</a:t>
            </a:r>
            <a:endParaRPr lang="en-US" sz="1500" dirty="0"/>
          </a:p>
        </p:txBody>
      </p:sp>
      <p:sp>
        <p:nvSpPr>
          <p:cNvPr id="8" name="Text 4"/>
          <p:cNvSpPr/>
          <p:nvPr/>
        </p:nvSpPr>
        <p:spPr>
          <a:xfrm>
            <a:off x="648393" y="3773978"/>
            <a:ext cx="5818909" cy="1246909"/>
          </a:xfrm>
          <a:prstGeom prst="rect">
            <a:avLst/>
          </a:prstGeom>
          <a:noFill/>
          <a:ln/>
        </p:spPr>
        <p:txBody>
          <a:bodyPr wrap="square" rtlCol="0" anchor="t"/>
          <a:lstStyle/>
          <a:p>
            <a:pPr marL="0" indent="0" algn="l">
              <a:lnSpc>
                <a:spcPts val="2100"/>
              </a:lnSpc>
              <a:buNone/>
            </a:pPr>
            <a:r>
              <a:rPr lang="ru-RU" sz="1500" dirty="0" smtClean="0">
                <a:solidFill>
                  <a:srgbClr val="000000"/>
                </a:solidFill>
              </a:rPr>
              <a:t>3. </a:t>
            </a:r>
            <a:r>
              <a:rPr lang="en-US" sz="1500" dirty="0" err="1" smtClean="0">
                <a:solidFill>
                  <a:srgbClr val="000000"/>
                </a:solidFill>
              </a:rPr>
              <a:t>Проверь</a:t>
            </a:r>
            <a:r>
              <a:rPr lang="en-US" sz="1500" dirty="0" smtClean="0">
                <a:solidFill>
                  <a:srgbClr val="000000"/>
                </a:solidFill>
              </a:rPr>
              <a:t> </a:t>
            </a:r>
            <a:r>
              <a:rPr lang="en-US" sz="1500" dirty="0">
                <a:solidFill>
                  <a:srgbClr val="000000"/>
                </a:solidFill>
              </a:rPr>
              <a:t>по чек‑листу. чек‑лист (4 пункта): соблюдена структура (5 блоков); использованы 3–4 фразы из «банка»; есть пожелание в Future Simple; есть короткая фраза‑пожелание (императив).</a:t>
            </a:r>
            <a:endParaRPr lang="en-US" sz="1500" dirty="0"/>
          </a:p>
        </p:txBody>
      </p:sp>
      <p:pic>
        <p:nvPicPr>
          <p:cNvPr id="1026" name="Picture 2" descr="Picture backgroun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77794" y="235181"/>
            <a:ext cx="4514850" cy="63627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TotalTime>
  <Words>499</Words>
  <Application>Microsoft Office PowerPoint</Application>
  <PresentationFormat>Произвольный</PresentationFormat>
  <Paragraphs>80</Paragraphs>
  <Slides>4</Slides>
  <Notes>4</Notes>
  <HiddenSlides>0</HiddenSlides>
  <MMClips>0</MMClips>
  <ScaleCrop>false</ScaleCrop>
  <HeadingPairs>
    <vt:vector size="4" baseType="variant">
      <vt:variant>
        <vt:lpstr>Тема</vt:lpstr>
      </vt:variant>
      <vt:variant>
        <vt:i4>1</vt:i4>
      </vt:variant>
      <vt:variant>
        <vt:lpstr>Заголовки слайдов</vt:lpstr>
      </vt:variant>
      <vt:variant>
        <vt:i4>4</vt:i4>
      </vt:variant>
    </vt:vector>
  </HeadingPairs>
  <TitlesOfParts>
    <vt:vector size="5" baseType="lpstr">
      <vt:lpstr>Солнцестояние</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Пользователь</cp:lastModifiedBy>
  <cp:revision>2</cp:revision>
  <dcterms:created xsi:type="dcterms:W3CDTF">2026-08-18T21:52:36Z</dcterms:created>
  <dcterms:modified xsi:type="dcterms:W3CDTF">2026-08-18T21:58:43Z</dcterms:modified>
</cp:coreProperties>
</file>