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3"/>
    <p:sldId id="273" r:id="rId4"/>
    <p:sldId id="262" r:id="rId5"/>
    <p:sldId id="264" r:id="rId6"/>
    <p:sldId id="267" r:id="rId8"/>
    <p:sldId id="266" r:id="rId9"/>
    <p:sldId id="268" r:id="rId10"/>
    <p:sldId id="269" r:id="rId11"/>
    <p:sldId id="271" r:id="rId12"/>
    <p:sldId id="27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1410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32" autoAdjust="0"/>
  </p:normalViewPr>
  <p:slideViewPr>
    <p:cSldViewPr showGuides="1"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79DFFE-B144-4F30-8F35-51B0C4424AB2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3B5BBA-D5C5-4AB0-AD70-77DA6E61DF8B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B5BBA-D5C5-4AB0-AD70-77DA6E61DF8B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BBCEE-AC0B-4AAF-9441-1FE3CF2FAC86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14FAB-58A4-4F00-B90C-C8A1846BA1D3}" type="slidenum">
              <a:rPr lang="ru-RU" smtClean="0"/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BBCEE-AC0B-4AAF-9441-1FE3CF2FAC86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14FAB-58A4-4F00-B90C-C8A1846BA1D3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BBCEE-AC0B-4AAF-9441-1FE3CF2FAC86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14FAB-58A4-4F00-B90C-C8A1846BA1D3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BBCEE-AC0B-4AAF-9441-1FE3CF2FAC86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14FAB-58A4-4F00-B90C-C8A1846BA1D3}" type="slidenum">
              <a:rPr lang="ru-RU" smtClean="0"/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BBCEE-AC0B-4AAF-9441-1FE3CF2FAC86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14FAB-58A4-4F00-B90C-C8A1846BA1D3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BBCEE-AC0B-4AAF-9441-1FE3CF2FAC86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14FAB-58A4-4F00-B90C-C8A1846BA1D3}" type="slidenum">
              <a:rPr lang="ru-RU" smtClean="0"/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None/>
            </a:pPr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BBCEE-AC0B-4AAF-9441-1FE3CF2FAC86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14FAB-58A4-4F00-B90C-C8A1846BA1D3}" type="slidenum">
              <a:rPr lang="ru-RU" smtClean="0"/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BBCEE-AC0B-4AAF-9441-1FE3CF2FAC86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14FAB-58A4-4F00-B90C-C8A1846BA1D3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BBCEE-AC0B-4AAF-9441-1FE3CF2FAC86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14FAB-58A4-4F00-B90C-C8A1846BA1D3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BBCEE-AC0B-4AAF-9441-1FE3CF2FAC86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14FAB-58A4-4F00-B90C-C8A1846BA1D3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anose="02040502050405020303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BBCEE-AC0B-4AAF-9441-1FE3CF2FAC86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14FAB-58A4-4F00-B90C-C8A1846BA1D3}" type="slidenum">
              <a:rPr lang="ru-RU" smtClean="0"/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35BBCEE-AC0B-4AAF-9441-1FE3CF2FAC86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1214FAB-58A4-4F00-B90C-C8A1846BA1D3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anose="02040502050405020303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001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33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62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.png"/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8.jpeg"/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692696"/>
            <a:ext cx="3960440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268760"/>
            <a:ext cx="8064896" cy="5184576"/>
          </a:xfrm>
        </p:spPr>
        <p:txBody>
          <a:bodyPr>
            <a:normAutofit fontScale="77500" lnSpcReduction="2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6000" b="1" dirty="0" smtClean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60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ГРИМ И ПРЧЁСКА </a:t>
            </a:r>
            <a:endParaRPr lang="ru-RU" sz="6000" b="1" dirty="0" smtClean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60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В ПРКТИКЕ </a:t>
            </a:r>
            <a:endParaRPr lang="ru-RU" sz="6000" b="1" dirty="0" smtClean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60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ДИЗАЙНА</a:t>
            </a:r>
            <a:endParaRPr lang="ru-RU" sz="6000" b="1" dirty="0" smtClean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 smtClean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 smtClean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000" b="1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000" b="1" dirty="0" smtClean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Составил: учитель ИЗО школы 62 </a:t>
            </a:r>
            <a:endParaRPr lang="ru-RU" sz="2000" b="1" dirty="0" smtClean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2000" b="1" dirty="0" err="1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г.Краснодара</a:t>
            </a:r>
            <a:endParaRPr lang="ru-RU" sz="2000" b="1" dirty="0" smtClean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2000" b="1" dirty="0" err="1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Овчинникова</a:t>
            </a:r>
            <a:r>
              <a:rPr lang="ru-RU" sz="2000" b="1" dirty="0" smtClean="0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Наталья Михайловна</a:t>
            </a:r>
            <a:endParaRPr lang="ru-RU" sz="2000" b="1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04664"/>
            <a:ext cx="8568953" cy="936104"/>
          </a:xfrm>
        </p:spPr>
        <p:txBody>
          <a:bodyPr/>
          <a:lstStyle/>
          <a:p>
            <a:pPr marL="182880" indent="0">
              <a:buNone/>
            </a:pP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ПРЕЗЕНТАЦИЯ К УРОКУ </a:t>
            </a:r>
            <a:r>
              <a:rPr lang="ru-RU" sz="32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ИЗО В 7 </a:t>
            </a:r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КЛАССЕ</a:t>
            </a:r>
            <a:endParaRPr lang="ru-RU" sz="32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8568952" cy="5832648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Стань дизайнером образа!</a:t>
            </a:r>
            <a:br>
              <a:rPr lang="ru-RU" dirty="0" smtClean="0">
                <a:solidFill>
                  <a:srgbClr val="FF0000"/>
                </a:solidFill>
              </a:rPr>
            </a:b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4000" u="sng" dirty="0">
                <a:solidFill>
                  <a:schemeClr val="bg2">
                    <a:lumMod val="10000"/>
                  </a:schemeClr>
                </a:solidFill>
              </a:rPr>
              <a:t>ТВОРЧЕСКОЕ ЗАДАНИЕ:</a:t>
            </a:r>
            <a:br>
              <a:rPr lang="ru-RU" sz="40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altLang="en-US" sz="4000" dirty="0"/>
              <a:t>Создать</a:t>
            </a:r>
            <a:r>
              <a:rPr lang="en-US" altLang="ru-RU" sz="4000" dirty="0"/>
              <a:t> </a:t>
            </a:r>
            <a:r>
              <a:rPr lang="en-US" altLang="en-US" sz="4000" dirty="0"/>
              <a:t>эскиз</a:t>
            </a:r>
            <a:r>
              <a:rPr lang="en-US" altLang="ru-RU" sz="4000" dirty="0"/>
              <a:t> </a:t>
            </a:r>
            <a:r>
              <a:rPr lang="en-US" altLang="en-US" sz="4000" dirty="0"/>
              <a:t>целостного</a:t>
            </a:r>
            <a:r>
              <a:rPr lang="en-US" altLang="ru-RU" sz="4000" dirty="0"/>
              <a:t> </a:t>
            </a:r>
            <a:r>
              <a:rPr lang="en-US" altLang="en-US" sz="4000" dirty="0"/>
              <a:t>художественного</a:t>
            </a:r>
            <a:r>
              <a:rPr lang="en-US" altLang="ru-RU" sz="4000" dirty="0"/>
              <a:t> </a:t>
            </a:r>
            <a:r>
              <a:rPr lang="en-US" altLang="en-US" sz="4000" dirty="0"/>
              <a:t>образа</a:t>
            </a:r>
            <a:r>
              <a:rPr lang="en-US" altLang="ru-RU" sz="4000" dirty="0"/>
              <a:t>, </a:t>
            </a:r>
            <a:r>
              <a:rPr lang="en-US" altLang="en-US" sz="4000" dirty="0"/>
              <a:t>где</a:t>
            </a:r>
            <a:r>
              <a:rPr lang="en-US" altLang="ru-RU" sz="4000" dirty="0"/>
              <a:t> </a:t>
            </a:r>
            <a:r>
              <a:rPr lang="en-US" altLang="en-US" sz="4000" dirty="0"/>
              <a:t>грим</a:t>
            </a:r>
            <a:r>
              <a:rPr lang="en-US" altLang="ru-RU" sz="4000" dirty="0"/>
              <a:t> </a:t>
            </a:r>
            <a:r>
              <a:rPr lang="en-US" altLang="en-US" sz="4000" dirty="0"/>
              <a:t>и</a:t>
            </a:r>
            <a:r>
              <a:rPr lang="en-US" altLang="ru-RU" sz="4000" dirty="0"/>
              <a:t> </a:t>
            </a:r>
            <a:r>
              <a:rPr lang="en-US" altLang="en-US" sz="4000" dirty="0"/>
              <a:t>причёска</a:t>
            </a:r>
            <a:r>
              <a:rPr lang="en-US" altLang="ru-RU" sz="4000" dirty="0"/>
              <a:t> </a:t>
            </a:r>
            <a:r>
              <a:rPr lang="en-US" altLang="en-US" sz="4000" dirty="0"/>
              <a:t>являются</a:t>
            </a:r>
            <a:r>
              <a:rPr lang="en-US" altLang="ru-RU" sz="4000" dirty="0"/>
              <a:t> </a:t>
            </a:r>
            <a:r>
              <a:rPr lang="en-US" altLang="en-US" sz="4000" dirty="0"/>
              <a:t>главными</a:t>
            </a:r>
            <a:r>
              <a:rPr lang="en-US" altLang="ru-RU" sz="4000" dirty="0"/>
              <a:t> </a:t>
            </a:r>
            <a:r>
              <a:rPr lang="en-US" altLang="en-US" sz="4000" dirty="0"/>
              <a:t>средствами</a:t>
            </a:r>
            <a:r>
              <a:rPr lang="en-US" altLang="ru-RU" sz="4000" dirty="0"/>
              <a:t> </a:t>
            </a:r>
            <a:r>
              <a:rPr lang="en-US" altLang="en-US" sz="4000" dirty="0"/>
              <a:t>выражения</a:t>
            </a:r>
            <a:endParaRPr lang="en-US" alt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403648" y="5157192"/>
            <a:ext cx="5637010" cy="88211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79513" y="116633"/>
            <a:ext cx="8496944" cy="1440160"/>
          </a:xfrm>
        </p:spPr>
        <p:txBody>
          <a:bodyPr/>
          <a:lstStyle/>
          <a:p>
            <a:pPr marL="182880" indent="0">
              <a:buNone/>
            </a:pPr>
            <a:r>
              <a:rPr lang="ru-RU" sz="4400" dirty="0" smtClean="0">
                <a:solidFill>
                  <a:schemeClr val="accent6">
                    <a:lumMod val="50000"/>
                  </a:schemeClr>
                </a:solidFill>
              </a:rPr>
              <a:t>Дизайн – это не только вещи!</a:t>
            </a:r>
            <a:endParaRPr lang="ru-RU" sz="4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Яркие интерьеры Изображения - скачать бесплатно на Freepik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62670"/>
            <a:ext cx="4572000" cy="260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205" y="980728"/>
            <a:ext cx="3408379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57942"/>
            <a:ext cx="2088232" cy="31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980728"/>
            <a:ext cx="2316323" cy="2948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04864"/>
            <a:ext cx="6840760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99593"/>
            <a:ext cx="4176713" cy="234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877272"/>
            <a:ext cx="8892480" cy="864096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lvl="0" indent="0" algn="ctr">
              <a:spcBef>
                <a:spcPts val="0"/>
              </a:spcBef>
              <a:buClrTx/>
              <a:buSzTx/>
              <a:buNone/>
            </a:pPr>
            <a:r>
              <a:rPr lang="ru-RU" sz="1800" b="0" dirty="0" smtClean="0">
                <a:solidFill>
                  <a:prstClr val="black"/>
                </a:solidFill>
                <a:effectLst/>
              </a:rPr>
              <a:t> Один актер- разные </a:t>
            </a:r>
            <a:r>
              <a:rPr lang="ru-RU" sz="1800" b="0" dirty="0" smtClean="0">
                <a:solidFill>
                  <a:prstClr val="black"/>
                </a:solidFill>
                <a:effectLst/>
              </a:rPr>
              <a:t>образы.</a:t>
            </a:r>
            <a:br>
              <a:rPr lang="ru-RU" sz="1800" b="0" dirty="0" smtClean="0">
                <a:solidFill>
                  <a:prstClr val="black"/>
                </a:solidFill>
                <a:effectLst/>
              </a:rPr>
            </a:br>
            <a:r>
              <a:rPr lang="ru-RU" sz="1800" b="0" dirty="0" smtClean="0">
                <a:solidFill>
                  <a:prstClr val="black"/>
                </a:solidFill>
                <a:effectLst/>
              </a:rPr>
              <a:t>Грим </a:t>
            </a:r>
            <a:r>
              <a:rPr lang="ru-RU" sz="1800" b="0" dirty="0">
                <a:solidFill>
                  <a:prstClr val="black"/>
                </a:solidFill>
                <a:effectLst/>
              </a:rPr>
              <a:t>и причёска превращают актёра, создавая характер, эпоху и образ на сцене и экране.</a:t>
            </a:r>
            <a:endParaRPr lang="ru-RU" sz="1800" b="0" dirty="0">
              <a:solidFill>
                <a:prstClr val="black"/>
              </a:solidFill>
              <a:effectLst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31" y="218119"/>
            <a:ext cx="4079237" cy="2288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28600"/>
            <a:ext cx="8640960" cy="1976264"/>
          </a:xfrm>
        </p:spPr>
        <p:txBody>
          <a:bodyPr>
            <a:normAutofit fontScale="85000" lnSpcReduction="10000"/>
          </a:bodyPr>
          <a:lstStyle/>
          <a:p>
            <a:pPr marL="45720" lvl="0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3900" dirty="0" smtClean="0">
                <a:solidFill>
                  <a:schemeClr val="accent6">
                    <a:lumMod val="50000"/>
                  </a:schemeClr>
                </a:solidFill>
              </a:rPr>
              <a:t> Грим – искусство изменения облика</a:t>
            </a:r>
            <a:endParaRPr lang="ru-RU" sz="39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45720" lvl="0" indent="0" algn="just">
              <a:buClr>
                <a:srgbClr val="F14124">
                  <a:lumMod val="75000"/>
                </a:srgbClr>
              </a:buClr>
              <a:buNone/>
            </a:pPr>
            <a:r>
              <a:rPr lang="ru-RU" sz="2400" dirty="0" smtClean="0">
                <a:solidFill>
                  <a:prstClr val="black"/>
                </a:solidFill>
              </a:rPr>
              <a:t>Грим </a:t>
            </a:r>
            <a:r>
              <a:rPr lang="ru-RU" sz="2400" dirty="0">
                <a:solidFill>
                  <a:prstClr val="black"/>
                </a:solidFill>
              </a:rPr>
              <a:t>возник в театральных и ритуальных практиках, а сегодня активно применяется в кино, телевидении и моде. </a:t>
            </a:r>
            <a:r>
              <a:rPr lang="ru-RU" sz="2400" dirty="0">
                <a:solidFill>
                  <a:schemeClr val="tx1"/>
                </a:solidFill>
              </a:rPr>
              <a:t>Современные технологии расширяют возможности трансформаций, а причёски подчёркивают личность и эпоху героя.</a:t>
            </a:r>
            <a:endParaRPr lang="ru-RU" sz="2400" dirty="0">
              <a:solidFill>
                <a:schemeClr val="tx1"/>
              </a:solidFill>
            </a:endParaRPr>
          </a:p>
          <a:p>
            <a:pPr marL="45720" lvl="0" indent="0" algn="just">
              <a:buClr>
                <a:srgbClr val="F14124">
                  <a:lumMod val="75000"/>
                </a:srgbClr>
              </a:buClr>
              <a:buNone/>
            </a:pPr>
            <a:endParaRPr lang="ru-RU" dirty="0">
              <a:solidFill>
                <a:prstClr val="black"/>
              </a:solidFill>
            </a:endParaRPr>
          </a:p>
          <a:p>
            <a:pPr marL="45720" indent="0" algn="ctr">
              <a:buNone/>
            </a:pPr>
            <a:endParaRPr lang="ru-RU" dirty="0" smtClean="0">
              <a:solidFill>
                <a:schemeClr val="tx1"/>
              </a:solidFill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44060"/>
            <a:ext cx="6264696" cy="4123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588224" y="2244060"/>
            <a:ext cx="2376264" cy="364561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"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200" b="1" dirty="0" smtClean="0">
                <a:solidFill>
                  <a:srgbClr val="FF0000"/>
                </a:solidFill>
              </a:rPr>
              <a:t>Грим</a:t>
            </a:r>
            <a:endParaRPr lang="ru-RU" sz="2200" b="1" dirty="0" smtClean="0">
              <a:solidFill>
                <a:srgbClr val="FF0000"/>
              </a:solidFill>
            </a:endParaRPr>
          </a:p>
          <a:p>
            <a:pPr marL="45720"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200" dirty="0" smtClean="0">
                <a:solidFill>
                  <a:prstClr val="black"/>
                </a:solidFill>
              </a:rPr>
              <a:t>(</a:t>
            </a:r>
            <a:r>
              <a:rPr lang="ru-RU" sz="2000" dirty="0">
                <a:solidFill>
                  <a:prstClr val="black"/>
                </a:solidFill>
              </a:rPr>
              <a:t>от фр.</a:t>
            </a:r>
            <a:r>
              <a:rPr lang="en-US" sz="2000" dirty="0" err="1">
                <a:solidFill>
                  <a:prstClr val="black"/>
                </a:solidFill>
              </a:rPr>
              <a:t>grimer</a:t>
            </a:r>
            <a:r>
              <a:rPr lang="en-US" sz="2000" dirty="0">
                <a:solidFill>
                  <a:prstClr val="black"/>
                </a:solidFill>
              </a:rPr>
              <a:t>-</a:t>
            </a:r>
            <a:r>
              <a:rPr lang="ru-RU" sz="2000" dirty="0">
                <a:solidFill>
                  <a:prstClr val="black"/>
                </a:solidFill>
              </a:rPr>
              <a:t>раскрашивать лицо) – искусство  изменения внешности с помощью красок, накладных деталей и пластических средств</a:t>
            </a: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1806248"/>
            <a:ext cx="4572000" cy="8756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"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200" dirty="0" smtClean="0">
                <a:solidFill>
                  <a:prstClr val="black"/>
                </a:solidFill>
              </a:rPr>
              <a:t>. </a:t>
            </a:r>
            <a:endParaRPr lang="ru-RU" sz="2200" dirty="0">
              <a:solidFill>
                <a:prstClr val="black"/>
              </a:solidFill>
            </a:endParaRPr>
          </a:p>
          <a:p>
            <a:pPr marL="45720" lvl="0" algn="just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200" dirty="0" smtClean="0">
                <a:solidFill>
                  <a:prstClr val="black"/>
                </a:solidFill>
              </a:rPr>
              <a:t>. </a:t>
            </a:r>
            <a:endParaRPr lang="ru-RU" sz="22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4355976" y="160338"/>
            <a:ext cx="4680516" cy="2692598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>Театральный </a:t>
            </a:r>
            <a:b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</a:rPr>
              <a:t>грим</a:t>
            </a:r>
            <a:br>
              <a:rPr lang="ru-RU" sz="32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Яркий</a:t>
            </a:r>
            <a:r>
              <a:rPr lang="ru-RU" sz="2400" dirty="0" smtClean="0">
                <a:solidFill>
                  <a:schemeClr val="tx1"/>
                </a:solidFill>
              </a:rPr>
              <a:t>,   гиперболизированный, рассчитан на </a:t>
            </a:r>
            <a:r>
              <a:rPr lang="ru-RU" sz="2400" dirty="0" smtClean="0">
                <a:solidFill>
                  <a:schemeClr val="tx1"/>
                </a:solidFill>
              </a:rPr>
              <a:t>расстояние.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2055" name="Picture 7" descr="Picture background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32656"/>
            <a:ext cx="3734994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389" y="2708920"/>
            <a:ext cx="5129863" cy="345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9"/>
            <a:ext cx="5002365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29000"/>
            <a:ext cx="8648552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25892" y="0"/>
            <a:ext cx="3566587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 smtClean="0">
                <a:solidFill>
                  <a:schemeClr val="accent6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Киногрим</a:t>
            </a:r>
            <a:endParaRPr lang="ru-RU" sz="4400" b="1" dirty="0" smtClean="0">
              <a:solidFill>
                <a:schemeClr val="accent6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  <a:p>
            <a:pPr algn="ctr"/>
            <a:r>
              <a:rPr lang="ru-RU" sz="6000" b="1" dirty="0" smtClean="0">
                <a:solidFill>
                  <a:prstClr val="black">
                    <a:lumMod val="95000"/>
                    <a:lumOff val="5000"/>
                  </a:prst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2400" b="1" dirty="0" smtClean="0">
                <a:solidFill>
                  <a:prstClr val="black">
                    <a:lumMod val="95000"/>
                    <a:lumOff val="5000"/>
                  </a:prst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реалистичный, детализированный, для крупного плана</a:t>
            </a:r>
            <a:endParaRPr lang="ru-RU" sz="2400" b="1" dirty="0" smtClean="0">
              <a:solidFill>
                <a:prstClr val="black">
                  <a:lumMod val="95000"/>
                  <a:lumOff val="5000"/>
                </a:prst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  <a:p>
            <a:endParaRPr lang="ru-RU" sz="6000" b="1" dirty="0">
              <a:solidFill>
                <a:prstClr val="black">
                  <a:lumMod val="95000"/>
                  <a:lumOff val="5000"/>
                </a:prst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  <a:p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280920" cy="43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221088"/>
            <a:ext cx="8424936" cy="18002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Бытовой грим(макияж)</a:t>
            </a:r>
            <a:b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повседневное оформление лица для подчеркивания индивидуальности.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784976" cy="720080"/>
          </a:xfrm>
        </p:spPr>
        <p:txBody>
          <a:bodyPr/>
          <a:lstStyle/>
          <a:p>
            <a:pPr marL="0" lvl="0" indent="0" algn="ctr">
              <a:spcBef>
                <a:spcPct val="20000"/>
              </a:spcBef>
              <a:spcAft>
                <a:spcPts val="300"/>
              </a:spcAft>
              <a:buNone/>
            </a:pPr>
            <a:r>
              <a:rPr lang="ru-RU" sz="4000" dirty="0" smtClean="0">
                <a:solidFill>
                  <a:srgbClr val="C00000"/>
                </a:solidFill>
                <a:effectLst/>
                <a:ea typeface="+mn-ea"/>
                <a:cs typeface="+mn-cs"/>
              </a:rPr>
              <a:t>Прическа- зеркало эпохи</a:t>
            </a:r>
            <a:endParaRPr lang="ru-RU" sz="4000" dirty="0">
              <a:solidFill>
                <a:srgbClr val="C00000"/>
              </a:solidFill>
              <a:effectLst/>
              <a:ea typeface="+mn-ea"/>
              <a:cs typeface="+mn-cs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09629"/>
            <a:ext cx="2520280" cy="3778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996952"/>
            <a:ext cx="2464402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772" y="1628800"/>
            <a:ext cx="1954708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494" y="1556792"/>
            <a:ext cx="2232248" cy="334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7346" y="93035"/>
            <a:ext cx="8784976" cy="959701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Создание образа: от эскиза к реальности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94858"/>
            <a:ext cx="3675923" cy="3675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980728"/>
            <a:ext cx="2712707" cy="1728192"/>
          </a:xfrm>
        </p:spPr>
        <p:txBody>
          <a:bodyPr vert="horz"/>
          <a:lstStyle/>
          <a:p>
            <a:pPr marL="0" indent="0" algn="ctr">
              <a:buNone/>
            </a:pPr>
            <a:r>
              <a:rPr lang="ru-RU" sz="4400" b="0" dirty="0" smtClean="0">
                <a:solidFill>
                  <a:srgbClr val="6600CC"/>
                </a:solidFill>
                <a:cs typeface="Aharoni" panose="02010803020104030203" pitchFamily="2" charset="-79"/>
              </a:rPr>
              <a:t>Визажист -стилист</a:t>
            </a:r>
            <a:endParaRPr lang="ru-RU" sz="4400" b="0" dirty="0">
              <a:solidFill>
                <a:srgbClr val="6600CC"/>
              </a:solidFill>
              <a:cs typeface="Aharoni" panose="02010803020104030203" pitchFamily="2" charset="-79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810475"/>
            <a:ext cx="3989706" cy="2764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547" y="692696"/>
            <a:ext cx="3166528" cy="3166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23528" y="4270782"/>
            <a:ext cx="2520280" cy="2189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800" b="1" dirty="0" smtClean="0">
                <a:solidFill>
                  <a:srgbClr val="061410"/>
                </a:solidFill>
              </a:rPr>
              <a:t>идея</a:t>
            </a:r>
            <a:endParaRPr lang="ru-RU" sz="2800" b="1" dirty="0" smtClean="0">
              <a:solidFill>
                <a:srgbClr val="061410"/>
              </a:solidFill>
            </a:endParaRPr>
          </a:p>
          <a:p>
            <a:pPr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800" b="1" dirty="0" smtClean="0">
                <a:solidFill>
                  <a:srgbClr val="061410"/>
                </a:solidFill>
              </a:rPr>
              <a:t>эскиз</a:t>
            </a:r>
            <a:endParaRPr lang="ru-RU" sz="2800" b="1" dirty="0" smtClean="0">
              <a:solidFill>
                <a:srgbClr val="061410"/>
              </a:solidFill>
            </a:endParaRPr>
          </a:p>
          <a:p>
            <a:pPr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800" b="1" dirty="0" smtClean="0">
                <a:solidFill>
                  <a:srgbClr val="061410"/>
                </a:solidFill>
              </a:rPr>
              <a:t>подбор</a:t>
            </a:r>
            <a:endParaRPr lang="ru-RU" sz="2800" b="1" dirty="0" smtClean="0">
              <a:solidFill>
                <a:srgbClr val="061410"/>
              </a:solidFill>
            </a:endParaRPr>
          </a:p>
          <a:p>
            <a:pPr lvl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800" b="1" dirty="0" smtClean="0">
                <a:solidFill>
                  <a:srgbClr val="061410"/>
                </a:solidFill>
              </a:rPr>
              <a:t>воплощение</a:t>
            </a:r>
            <a:endParaRPr lang="ru-RU" sz="2800" b="1" dirty="0">
              <a:solidFill>
                <a:srgbClr val="06141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0800000" flipH="1" flipV="1">
            <a:off x="7092280" y="3955559"/>
            <a:ext cx="191879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ea typeface="+mj-ea"/>
                <a:cs typeface="+mj-cs"/>
              </a:rPr>
              <a:t>Грим и прическа – часть общего дизайна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1185</Words>
  <Application>WPS Presentation</Application>
  <PresentationFormat>Экран (4:3)</PresentationFormat>
  <Paragraphs>52</Paragraphs>
  <Slides>10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0" baseType="lpstr">
      <vt:lpstr>Arial</vt:lpstr>
      <vt:lpstr>SimSun</vt:lpstr>
      <vt:lpstr>Wingdings</vt:lpstr>
      <vt:lpstr>Georgia</vt:lpstr>
      <vt:lpstr>Aharoni</vt:lpstr>
      <vt:lpstr>Trebuchet MS</vt:lpstr>
      <vt:lpstr>Microsoft YaHei</vt:lpstr>
      <vt:lpstr>Arial Unicode MS</vt:lpstr>
      <vt:lpstr>Calibri</vt:lpstr>
      <vt:lpstr>Воздушный поток</vt:lpstr>
      <vt:lpstr>ПРЕЗЕНТАЦИЯ К УРОКУ ИЗО В 7 КЛАССЕ</vt:lpstr>
      <vt:lpstr>Дизайн – это не только вещи!</vt:lpstr>
      <vt:lpstr> Один актер- разные образы. Грим и причёска превращают актёра, создавая характер, эпоху и образ на сцене и экране.</vt:lpstr>
      <vt:lpstr>PowerPoint 演示文稿</vt:lpstr>
      <vt:lpstr>Театральный  грим Яркий,   гиперболизированный, рассчитан на расстояние.</vt:lpstr>
      <vt:lpstr>PowerPoint 演示文稿</vt:lpstr>
      <vt:lpstr>Бытовой грим(макияж) повседневное оформление лица для подчеркивания индивидуальности.</vt:lpstr>
      <vt:lpstr>Прическа- зеркало эпохи</vt:lpstr>
      <vt:lpstr>Визажист -стилист</vt:lpstr>
      <vt:lpstr>Стань дизайнером образа!  ТВОРЧЕСКОЕ ЗАДАНИЕ: Создайте эскиз яркого персонажа с прической и гримом.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УРОКУ ИЗО В 7 КЛАССЕ</dc:title>
  <dc:creator>NATASHA</dc:creator>
  <cp:lastModifiedBy>NATASHA</cp:lastModifiedBy>
  <cp:revision>40</cp:revision>
  <dcterms:created xsi:type="dcterms:W3CDTF">2026-02-08T15:19:00Z</dcterms:created>
  <dcterms:modified xsi:type="dcterms:W3CDTF">2026-03-02T18:58:47Z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1BD13ED4FA1C47D2855D06F449616B76_12</vt:lpwstr>
  </property>
  <property fmtid="{D5CDD505-2E9C-101B-9397-08002B2CF9AE}" pid="3" name="KSOProductBuildVer">
    <vt:lpwstr>1049-12.2.0.23196</vt:lpwstr>
  </property>
</Properties>
</file>