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70" r:id="rId10"/>
    <p:sldId id="271" r:id="rId11"/>
    <p:sldId id="264" r:id="rId12"/>
    <p:sldId id="272" r:id="rId13"/>
    <p:sldId id="273" r:id="rId14"/>
  </p:sldIdLst>
  <p:sldSz cx="12192000" cy="6858000"/>
  <p:notesSz cx="6808788" cy="99409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67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0B1E7-41A6-167B-AA3B-7401BD65F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4AAD9-41A2-AC30-CE9A-0A088D959C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C696E-0977-EE29-2CFC-2BE004A03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A5C43-1596-07FB-2548-5334FB10BE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33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F8CC-539B-8B73-EBD9-05684B2C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805E0-FB78-F22F-1360-194820EF6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E2E9B3-10C5-7BBD-049C-95ABEF9E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0442F-BC6D-0428-54C3-C2874CF34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8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677AA-2370-E760-B7EF-71B42669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C04F9-A7D5-FAA5-4B8B-418A9ADE8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26D3A-F393-9182-DC26-15A93B9A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6EF08-B5D3-9695-BE38-E8C5A501C2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2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6E5A-2F4D-0D08-F302-21E5D8B0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D92A4-6A9B-8F5B-E657-061825283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1BD46-0F44-64E8-298E-FA2EE1040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8F1C-EB79-B568-0718-0EBAA069C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82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ECB8-3907-9578-CFF3-FB545CA4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FA4B8-DA7C-CE45-AF02-3B0A24B7E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4FEE5-C1CF-1C73-152B-4A0D80ABB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B0397-63ED-6A02-0CFD-DE2EEDBB6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3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7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19125" y="523875"/>
            <a:ext cx="4648200" cy="22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4255"/>
              </a:lnSpc>
              <a:buNone/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Смоленск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город Герой.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Smolensk: HERO CITY</a:t>
            </a:r>
            <a:endParaRPr lang="en-US" sz="3525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7187369" y="1647825"/>
            <a:ext cx="4038600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en-US" sz="195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9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CCA4F6-ED39-8D91-7A09-C4B7AC98B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19" y="3029807"/>
            <a:ext cx="5828231" cy="33043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266826"/>
            <a:ext cx="11239500" cy="8439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57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Answer the questions:</a:t>
            </a:r>
            <a:endParaRPr lang="en-US" sz="57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84DB38-1F8F-788F-BB1E-A8D88CD66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362" y="2794960"/>
            <a:ext cx="7802310" cy="35032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34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633412"/>
            <a:ext cx="4743450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Words to help with reading:</a:t>
            </a:r>
            <a:endParaRPr lang="en-US" sz="3300" dirty="0"/>
          </a:p>
        </p:txBody>
      </p:sp>
      <p:sp>
        <p:nvSpPr>
          <p:cNvPr id="7" name="Text 4"/>
          <p:cNvSpPr txBox="1"/>
          <p:nvPr/>
        </p:nvSpPr>
        <p:spPr>
          <a:xfrm>
            <a:off x="6096000" y="633412"/>
            <a:ext cx="5200650" cy="5006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6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333B2C-A83F-AFC5-0B6E-8B5A7C2B3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064" y="2238998"/>
            <a:ext cx="4772826" cy="35635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0736" y="19228"/>
            <a:ext cx="12192000" cy="68580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5675" y="390525"/>
            <a:ext cx="9605473" cy="8056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Read the text and check your answers:</a:t>
            </a:r>
          </a:p>
        </p:txBody>
      </p:sp>
      <p:sp>
        <p:nvSpPr>
          <p:cNvPr id="12" name="Text 9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34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55EC4-A5FD-324B-F70A-8DC6B9DB2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408" y="476250"/>
            <a:ext cx="5683854" cy="6076950"/>
          </a:xfrm>
          <a:prstGeom prst="rect">
            <a:avLst/>
          </a:prstGeom>
        </p:spPr>
      </p:pic>
      <p:pic>
        <p:nvPicPr>
          <p:cNvPr id="5" name="Glorious Russia, 19th_Lesson 2">
            <a:hlinkClick r:id="" action="ppaction://media"/>
            <a:extLst>
              <a:ext uri="{FF2B5EF4-FFF2-40B4-BE49-F238E27FC236}">
                <a16:creationId xmlns:a16="http://schemas.microsoft.com/office/drawing/2014/main" id="{483DEE3D-BCBC-1B6D-1169-D5705E8D9A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50692" y="290512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3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5CA618-78A6-47F6-B865-E9315164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1060232" y="4984740"/>
            <a:ext cx="10071536" cy="448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DBC3CF-587D-B84C-5477-6E3C35CB9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17" y="1695542"/>
            <a:ext cx="5069590" cy="9505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357900-F88A-4DCD-2988-A0A3B47D1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507" y="904372"/>
            <a:ext cx="5065776" cy="25328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Соедините части предложений в одно предложение и сверьте с информацией, приведенной в тексте</a:t>
            </a:r>
            <a:endParaRPr lang="en-US" sz="2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456522" y="5633765"/>
            <a:ext cx="340855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358C29-D851-55CC-EEC2-14A782BEA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047" y="390832"/>
            <a:ext cx="9718525" cy="4519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733523-88BE-15D5-E23E-ABFF9F5ACE7C}"/>
              </a:ext>
            </a:extLst>
          </p:cNvPr>
          <p:cNvSpPr txBox="1"/>
          <p:nvPr/>
        </p:nvSpPr>
        <p:spPr>
          <a:xfrm>
            <a:off x="8456522" y="5948413"/>
            <a:ext cx="34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Поисковое чтение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7195FE-51ED-215D-1153-8BA7872E9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F7674D5-8DDA-A872-DC09-40CE42F12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1E5CE-F840-38CB-9F78-7AA773D1F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6254EA-2F36-5CCF-F640-3FAD1EB74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E02DBB-4946-8E69-4520-02BD3F6D6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D73A044-D6FD-D809-1957-E77FC36C9D68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Проверьте себя</a:t>
            </a:r>
            <a:endParaRPr lang="en-US" sz="2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26AFA82-5BAC-682D-B18D-5E1F21D51BDC}"/>
              </a:ext>
            </a:extLst>
          </p:cNvPr>
          <p:cNvSpPr txBox="1"/>
          <p:nvPr/>
        </p:nvSpPr>
        <p:spPr>
          <a:xfrm>
            <a:off x="8456522" y="5633765"/>
            <a:ext cx="340855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C9D2D-9E94-7792-0040-6B7C49CC13E2}"/>
              </a:ext>
            </a:extLst>
          </p:cNvPr>
          <p:cNvSpPr txBox="1"/>
          <p:nvPr/>
        </p:nvSpPr>
        <p:spPr>
          <a:xfrm>
            <a:off x="8456522" y="5948413"/>
            <a:ext cx="34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Ключи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C2BEDA-9992-B068-170F-07B75DFF3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14" y="922946"/>
            <a:ext cx="10102170" cy="384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2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674976"/>
            <a:ext cx="5105400" cy="340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Соотнесите слово с его определением</a:t>
            </a:r>
            <a:endParaRPr lang="en-US" sz="4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424B53-E946-2EFA-E978-A17B76F90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308" y="1578543"/>
            <a:ext cx="4783757" cy="41099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4B4AA-63C6-C878-4C1E-BBD8BFA5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B10B5F2-2D2D-FDF5-7882-F0FBA4C7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DFB818C-BE18-AB3F-A7BA-0345EDEA22F7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B5F1B9E-9EBB-6599-C3FE-E7239BDDEBE7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3565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Проверьте себя</a:t>
            </a:r>
            <a:endParaRPr lang="en-US" sz="3565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F56C130-DD30-4633-2829-EC34EDBA5A13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462CCD-F93B-A9A5-359F-55D8AFAC5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350" y="952901"/>
            <a:ext cx="5105399" cy="426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49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BB7A0-901A-48A7-E2AF-C440F0E1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2527FD-4195-A4D5-6465-CAE6C0C21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0FA3C62-C2F5-0745-9D03-ACF47A73E485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2C5EF32-8A4B-95FB-0273-2A8BE10F7E7A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spcBef>
                <a:spcPts val="305"/>
              </a:spcBef>
              <a:buNone/>
            </a:pPr>
            <a:r>
              <a:rPr lang="ru-RU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Мини</a:t>
            </a: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тест</a:t>
            </a: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Fill in the gaps with the words from ex.4 in the correct form.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DB7B1D3-94E5-EE02-A339-A74F9A678FEB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3E2495-B0D6-BA6B-D5D5-A34D81773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019" y="957129"/>
            <a:ext cx="4304239" cy="17015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9A1FDE-AC3D-B94D-A45A-D771C308A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019" y="2549751"/>
            <a:ext cx="4671707" cy="25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23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Ключи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456522" y="5633765"/>
            <a:ext cx="340855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9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Fill in the gaps with the words from exercise 4 in the correct form.</a:t>
            </a:r>
            <a:endParaRPr lang="en-US" sz="19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ADC917-03A3-CF29-4E23-90665BE95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86" y="673768"/>
            <a:ext cx="8842925" cy="4236178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75C6B-EB94-5E3B-765B-0B4C7E80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1C78002-7F3E-0452-4664-31577B41A176}"/>
              </a:ext>
            </a:extLst>
          </p:cNvPr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34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5F7948-3843-06B6-710E-9DBDB37CE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14" y="476250"/>
            <a:ext cx="5700045" cy="5437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745E71-FA1F-9A5D-7D84-525B9313588F}"/>
              </a:ext>
            </a:extLst>
          </p:cNvPr>
          <p:cNvSpPr txBox="1"/>
          <p:nvPr/>
        </p:nvSpPr>
        <p:spPr>
          <a:xfrm>
            <a:off x="974222" y="1939895"/>
            <a:ext cx="404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880">
              <a:spcBef>
                <a:spcPts val="25"/>
              </a:spcBef>
              <a:buNone/>
            </a:pPr>
            <a:r>
              <a:rPr lang="ru-R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Задание: Прочитайте цитату и обсудите вопросы.</a:t>
            </a:r>
            <a:endParaRPr lang="ru-RU" sz="1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14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5D95C-6529-CB0D-356F-70579334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4F197E6-9BBC-4DA3-0F10-750DCB212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CFBEF2A-B2A3-270A-B476-B49E8193327D}"/>
              </a:ext>
            </a:extLst>
          </p:cNvPr>
          <p:cNvSpPr txBox="1"/>
          <p:nvPr/>
        </p:nvSpPr>
        <p:spPr>
          <a:xfrm>
            <a:off x="476250" y="2314576"/>
            <a:ext cx="4152900" cy="86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2400" b="1" dirty="0">
                <a:solidFill>
                  <a:srgbClr val="000000"/>
                </a:solidFill>
                <a:latin typeface="Bahnschrift" panose="020B0502040204020203" pitchFamily="34" charset="0"/>
                <a:ea typeface="Arial" pitchFamily="34" charset="-122"/>
                <a:cs typeface="Arial" pitchFamily="34" charset="-120"/>
              </a:rPr>
              <a:t>Домашнее задание: </a:t>
            </a:r>
          </a:p>
          <a:p>
            <a:pPr marL="0" indent="0" algn="l">
              <a:lnSpc>
                <a:spcPct val="130500"/>
              </a:lnSpc>
              <a:buNone/>
            </a:pPr>
            <a:r>
              <a:rPr lang="ru-RU" sz="2400" b="1" dirty="0">
                <a:solidFill>
                  <a:srgbClr val="000000"/>
                </a:solidFill>
                <a:latin typeface="Bahnschrift" panose="020B0502040204020203" pitchFamily="34" charset="0"/>
                <a:ea typeface="Arial" pitchFamily="34" charset="-122"/>
                <a:cs typeface="Arial" pitchFamily="34" charset="-120"/>
              </a:rPr>
              <a:t>1)выучить новые слова и полезные фразы;</a:t>
            </a:r>
          </a:p>
          <a:p>
            <a:pPr marL="0" indent="0" algn="l">
              <a:lnSpc>
                <a:spcPct val="130500"/>
              </a:lnSpc>
              <a:buNone/>
            </a:pPr>
            <a:endParaRPr lang="ru-RU" sz="2400" b="1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-12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16A5ED3-E2B7-7E21-5225-C28D06AC2F75}"/>
              </a:ext>
            </a:extLst>
          </p:cNvPr>
          <p:cNvSpPr txBox="1"/>
          <p:nvPr/>
        </p:nvSpPr>
        <p:spPr>
          <a:xfrm>
            <a:off x="5972175" y="3691783"/>
            <a:ext cx="5743575" cy="1931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en-US" sz="6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F65DFF2-FCC0-1575-B089-9106E97FC4C9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51EEF-247F-3372-0672-6E434B838710}"/>
              </a:ext>
            </a:extLst>
          </p:cNvPr>
          <p:cNvSpPr txBox="1"/>
          <p:nvPr/>
        </p:nvSpPr>
        <p:spPr>
          <a:xfrm>
            <a:off x="5776956" y="2511105"/>
            <a:ext cx="5614588" cy="1982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itchFamily="34" charset="-120"/>
              </a:rPr>
              <a:t>2)Творческое задание: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Make a short story about the History of Smolensk using the words and the facts you have learned.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68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159</Words>
  <Application>Microsoft Office PowerPoint</Application>
  <PresentationFormat>Широкоэкранный</PresentationFormat>
  <Paragraphs>39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Bahnschrift</vt:lpstr>
      <vt:lpstr>Baskerville Old Face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35</cp:revision>
  <cp:lastPrinted>2026-10-06T15:20:56Z</cp:lastPrinted>
  <dcterms:created xsi:type="dcterms:W3CDTF">2026-09-30T19:16:11Z</dcterms:created>
  <dcterms:modified xsi:type="dcterms:W3CDTF">2026-10-06T16:22:10Z</dcterms:modified>
</cp:coreProperties>
</file>