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sldIdLst>
    <p:sldId id="337" r:id="rId2"/>
    <p:sldId id="329" r:id="rId3"/>
    <p:sldId id="330" r:id="rId4"/>
    <p:sldId id="333" r:id="rId5"/>
    <p:sldId id="334" r:id="rId6"/>
    <p:sldId id="335" r:id="rId7"/>
    <p:sldId id="264" r:id="rId8"/>
    <p:sldId id="338" r:id="rId9"/>
    <p:sldId id="343" r:id="rId10"/>
    <p:sldId id="339" r:id="rId11"/>
    <p:sldId id="341" r:id="rId12"/>
    <p:sldId id="307" r:id="rId13"/>
    <p:sldId id="342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FF33"/>
    <a:srgbClr val="FF6600"/>
    <a:srgbClr val="FF3300"/>
    <a:srgbClr val="0066CC"/>
    <a:srgbClr val="CC0066"/>
    <a:srgbClr val="006666"/>
    <a:srgbClr val="FF99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7379" autoAdjust="0"/>
    <p:restoredTop sz="94660"/>
  </p:normalViewPr>
  <p:slideViewPr>
    <p:cSldViewPr>
      <p:cViewPr varScale="1">
        <p:scale>
          <a:sx n="66" d="100"/>
          <a:sy n="66" d="100"/>
        </p:scale>
        <p:origin x="-2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D69BC-2449-4006-B263-9AA81DCA73CD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6A76C-FBC3-4F52-88A9-AA3CBED729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71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D9DF9-0986-4704-B429-7404C5FAD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46D74-E8E8-4F30-BEB4-FD12C2871D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19CC4-11EF-43D1-8F5E-6D423B55C4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9627B-0324-48D9-B791-AEDB4CB1C5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BC670-8982-4173-A3BF-FAF3541A00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AA295-0D2C-444F-B127-AF62C1C837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F004E-6018-417A-9DA2-D0E38DA72C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26541-8A5F-4F4D-AA7E-B204C68783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7BE53-B88B-4CA2-AF89-02199718CC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D662B-003A-4C01-88BA-068460F6B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9B02E-5343-4A0B-9D89-3DD876441B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EE7F2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BEAC7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BD31146E-029A-4991-AD95-B30C794353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77" r:id="rId2"/>
    <p:sldLayoutId id="2147483786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7" r:id="rId9"/>
    <p:sldLayoutId id="2147483783" r:id="rId10"/>
    <p:sldLayoutId id="214748378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E7BC2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E7BC2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D092A7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14478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С Рождеством Христовым!!!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5" descr="C:\Users\пу\Desktop\рождество\Безымянный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017" t="4164" r="5859" b="4686"/>
          <a:stretch>
            <a:fillRect/>
          </a:stretch>
        </p:blipFill>
        <p:spPr>
          <a:xfrm>
            <a:off x="2455983" y="1447800"/>
            <a:ext cx="4021017" cy="5392415"/>
          </a:xfr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dirty="0" smtClean="0"/>
              <a:t>В каком городе родился Спаситель?</a:t>
            </a:r>
            <a:endParaRPr lang="ru-RU" sz="2800" dirty="0"/>
          </a:p>
        </p:txBody>
      </p:sp>
      <p:pic>
        <p:nvPicPr>
          <p:cNvPr id="5" name="Picture 5" descr="C:\Users\пу\Desktop\рождество\christmas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8791" b="18791"/>
          <a:stretch>
            <a:fillRect/>
          </a:stretch>
        </p:blipFill>
        <p:spPr>
          <a:xfrm rot="420000">
            <a:off x="2761489" y="1175788"/>
            <a:ext cx="5627238" cy="4791510"/>
          </a:xfr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14339" name="Содержимое 3"/>
          <p:cNvSpPr>
            <a:spLocks noGrp="1"/>
          </p:cNvSpPr>
          <p:nvPr>
            <p:ph sz="half" idx="2"/>
          </p:nvPr>
        </p:nvSpPr>
        <p:spPr>
          <a:xfrm>
            <a:off x="838200" y="5105400"/>
            <a:ext cx="7467600" cy="1066800"/>
          </a:xfrm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ru-RU" sz="2800" dirty="0" smtClean="0">
                <a:solidFill>
                  <a:srgbClr val="FF3300"/>
                </a:solidFill>
                <a:latin typeface="Arial" charset="0"/>
                <a:cs typeface="Arial" charset="0"/>
              </a:rPr>
              <a:t> </a:t>
            </a:r>
            <a:r>
              <a:rPr lang="ru-RU" sz="36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Кто, вычислив по звёздам рождение Спасителя, пришел поклониться Ему? </a:t>
            </a:r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Computer\Рабочий стол\о Рождестве 2012\поклонение волхвов 2.webp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04800"/>
            <a:ext cx="6722929" cy="4650992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14339" name="Содержимое 3"/>
          <p:cNvSpPr>
            <a:spLocks noGrp="1"/>
          </p:cNvSpPr>
          <p:nvPr>
            <p:ph sz="half" idx="2"/>
          </p:nvPr>
        </p:nvSpPr>
        <p:spPr>
          <a:xfrm>
            <a:off x="5257800" y="2667000"/>
            <a:ext cx="3505200" cy="1502966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Что принесли в дар волхвы младенцу?</a:t>
            </a:r>
          </a:p>
        </p:txBody>
      </p:sp>
      <p:pic>
        <p:nvPicPr>
          <p:cNvPr id="8" name="Picture 2" descr="C:\Documents and Settings\Computer\Рабочий стол\о Рождестве 2012\поклонение волхвов 4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4529408" cy="63246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381000" cy="457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 flipV="1">
            <a:off x="8382000" y="5715000"/>
            <a:ext cx="457200" cy="609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Picture 4" descr="F:\Ожидание Рождества\Т.И.Ю\Рождество\bf973f5d3614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89612"/>
            <a:ext cx="6629400" cy="521070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14400" y="5334000"/>
            <a:ext cx="647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4800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звали </a:t>
            </a:r>
            <a:r>
              <a:rPr lang="ru-RU" sz="480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младенца?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>
                <a:solidFill>
                  <a:schemeClr val="tx1"/>
                </a:solidFill>
              </a:rPr>
              <a:t>В каком веке</a:t>
            </a:r>
            <a:r>
              <a:rPr lang="ru-RU" sz="4800" dirty="0">
                <a:solidFill>
                  <a:schemeClr val="tx1"/>
                </a:solidFill>
              </a:rPr>
              <a:t> </a:t>
            </a:r>
            <a:r>
              <a:rPr lang="ru-RU" sz="4800" dirty="0" smtClean="0">
                <a:solidFill>
                  <a:schemeClr val="tx1"/>
                </a:solidFill>
              </a:rPr>
              <a:t>родился Христос?</a:t>
            </a:r>
            <a:endParaRPr lang="ru-RU" sz="4800" dirty="0">
              <a:solidFill>
                <a:schemeClr val="tx1"/>
              </a:solidFill>
            </a:endParaRPr>
          </a:p>
        </p:txBody>
      </p:sp>
      <p:pic>
        <p:nvPicPr>
          <p:cNvPr id="4" name="Picture 7" descr="C:\Users\пу\Desktop\рождество\53435521_1262828829_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377281" y="1935163"/>
            <a:ext cx="4389437" cy="4389437"/>
          </a:xfr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13315" name="Содержимое 3"/>
          <p:cNvSpPr>
            <a:spLocks noGrp="1"/>
          </p:cNvSpPr>
          <p:nvPr>
            <p:ph sz="half" idx="2"/>
          </p:nvPr>
        </p:nvSpPr>
        <p:spPr>
          <a:xfrm>
            <a:off x="1600200" y="5562600"/>
            <a:ext cx="5867400" cy="1066800"/>
          </a:xfrm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ru-RU" sz="36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Кто Христа увидел первым из людей?</a:t>
            </a:r>
          </a:p>
        </p:txBody>
      </p:sp>
      <p:pic>
        <p:nvPicPr>
          <p:cNvPr id="13316" name="Picture 5" descr="C:\Users\пу\Desktop\рождество\honthorst_adoration_of_the_shepherd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71600" y="228600"/>
            <a:ext cx="6586718" cy="5181600"/>
          </a:xfr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1371600"/>
          </a:xfrm>
        </p:spPr>
        <p:txBody>
          <a:bodyPr/>
          <a:lstStyle/>
          <a:p>
            <a:r>
              <a:rPr lang="ru-RU" sz="4800" dirty="0" smtClean="0"/>
              <a:t>Кто развеял страх у пастушков?</a:t>
            </a:r>
            <a:endParaRPr lang="ru-RU" sz="4800" dirty="0"/>
          </a:p>
        </p:txBody>
      </p:sp>
      <p:pic>
        <p:nvPicPr>
          <p:cNvPr id="4" name="Picture 5" descr="C:\Users\пу\Desktop\рождество\christma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90800" y="1428244"/>
            <a:ext cx="3886200" cy="5299363"/>
          </a:xfr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105400"/>
            <a:ext cx="8229600" cy="1524000"/>
          </a:xfrm>
        </p:spPr>
        <p:txBody>
          <a:bodyPr/>
          <a:lstStyle/>
          <a:p>
            <a:endParaRPr lang="ru-RU" sz="2400" dirty="0" smtClean="0">
              <a:solidFill>
                <a:srgbClr val="FF3300"/>
              </a:solidFill>
              <a:latin typeface="Arial" charset="0"/>
              <a:cs typeface="Arial" charset="0"/>
            </a:endParaRPr>
          </a:p>
          <a:p>
            <a:r>
              <a:rPr lang="ru-RU" sz="28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</a:t>
            </a:r>
            <a:r>
              <a:rPr lang="ru-RU" sz="28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песней, которую сейчас поют в Православной Церкви, ангелы славили Бога в Святую ночь?</a:t>
            </a:r>
          </a:p>
          <a:p>
            <a:endParaRPr lang="ru-RU" dirty="0"/>
          </a:p>
        </p:txBody>
      </p:sp>
      <p:pic>
        <p:nvPicPr>
          <p:cNvPr id="5" name="Picture 7" descr="C:\Users\пу\Desktop\рождество\53435521_1262828829_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00200" y="533400"/>
            <a:ext cx="4953000" cy="4953000"/>
          </a:xfrm>
          <a:noFill/>
        </p:spPr>
      </p:pic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98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1267" name="Содержимое 3"/>
          <p:cNvSpPr>
            <a:spLocks noGrp="1"/>
          </p:cNvSpPr>
          <p:nvPr>
            <p:ph sz="half" idx="2"/>
          </p:nvPr>
        </p:nvSpPr>
        <p:spPr>
          <a:xfrm>
            <a:off x="5181600" y="2133600"/>
            <a:ext cx="3505200" cy="259080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ru-RU" sz="2800" dirty="0" smtClean="0">
                <a:solidFill>
                  <a:srgbClr val="FF3300"/>
                </a:solidFill>
                <a:latin typeface="Arial" charset="0"/>
                <a:cs typeface="Arial" charset="0"/>
              </a:rPr>
              <a:t> </a:t>
            </a:r>
            <a:r>
              <a:rPr lang="ru-RU" sz="54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означают слово: 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ru-RU" sz="5400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вертеп?</a:t>
            </a:r>
          </a:p>
        </p:txBody>
      </p:sp>
      <p:pic>
        <p:nvPicPr>
          <p:cNvPr id="11268" name="Picture 5" descr="C:\Users\пу\Desktop\рождество\christma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184939"/>
            <a:ext cx="4419600" cy="6027570"/>
          </a:xfr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848600" cy="1295400"/>
          </a:xfrm>
        </p:spPr>
        <p:txBody>
          <a:bodyPr/>
          <a:lstStyle/>
          <a:p>
            <a:r>
              <a:rPr lang="ru-RU" dirty="0" smtClean="0"/>
              <a:t>         Что такое </a:t>
            </a:r>
            <a:r>
              <a:rPr lang="ru-RU" dirty="0" smtClean="0">
                <a:solidFill>
                  <a:srgbClr val="FF0000"/>
                </a:solidFill>
              </a:rPr>
              <a:t> святки?</a:t>
            </a:r>
            <a:endParaRPr lang="ru-RU" dirty="0"/>
          </a:p>
        </p:txBody>
      </p:sp>
      <p:pic>
        <p:nvPicPr>
          <p:cNvPr id="4" name="Picture 5" descr="C:\Users\пу\Desktop\рождество\6732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51984" y="1524000"/>
            <a:ext cx="6807200" cy="5105400"/>
          </a:xfr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Computer\Рабочий стол\о Рождестве 2012\68330364_134047.gi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3709" y="432613"/>
            <a:ext cx="8436582" cy="599277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05000"/>
            <a:ext cx="7696200" cy="16002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     Ангела всем Хранителя!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2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979</TotalTime>
  <Words>88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 С Рождеством Христовым!!!</vt:lpstr>
      <vt:lpstr>Презентация PowerPoint</vt:lpstr>
      <vt:lpstr>Презентация PowerPoint</vt:lpstr>
      <vt:lpstr>Презентация PowerPoint</vt:lpstr>
      <vt:lpstr>Презентация PowerPoint</vt:lpstr>
      <vt:lpstr>В каком веке родился Христос?</vt:lpstr>
      <vt:lpstr>Презентация PowerPoint</vt:lpstr>
      <vt:lpstr>Кто развеял страх у пастушков?</vt:lpstr>
      <vt:lpstr>Презентация PowerPoint</vt:lpstr>
      <vt:lpstr>Презентация PowerPoint</vt:lpstr>
      <vt:lpstr>         Что такое  святки?</vt:lpstr>
      <vt:lpstr>Презентация PowerPoint</vt:lpstr>
      <vt:lpstr>     Ангела всем Хранителя!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Оля</dc:creator>
  <cp:lastModifiedBy>Лариса</cp:lastModifiedBy>
  <cp:revision>114</cp:revision>
  <cp:lastPrinted>1601-01-01T00:00:00Z</cp:lastPrinted>
  <dcterms:created xsi:type="dcterms:W3CDTF">2010-12-11T17:28:30Z</dcterms:created>
  <dcterms:modified xsi:type="dcterms:W3CDTF">2015-12-21T12:11:53Z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