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1" r:id="rId5"/>
    <p:sldId id="259" r:id="rId6"/>
    <p:sldId id="258" r:id="rId7"/>
    <p:sldId id="268" r:id="rId8"/>
    <p:sldId id="264" r:id="rId9"/>
    <p:sldId id="260" r:id="rId10"/>
    <p:sldId id="262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940525"/>
            <a:ext cx="10572000" cy="4683855"/>
          </a:xfrm>
        </p:spPr>
        <p:txBody>
          <a:bodyPr/>
          <a:lstStyle/>
          <a:p>
            <a:pPr algn="ctr"/>
            <a:r>
              <a:rPr lang="ru-RU" sz="4000" dirty="0" smtClean="0"/>
              <a:t>                                                          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Презентация к уроку ИЗО 5 класс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000" dirty="0"/>
              <a:t>«Городецкая роспись»</a:t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727" y="5189407"/>
            <a:ext cx="7746274" cy="43497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Подготовила: учитель МАОУ СОШ №32 </a:t>
            </a:r>
            <a:r>
              <a:rPr lang="ru-RU" sz="8000" dirty="0" err="1" smtClean="0"/>
              <a:t>г.Краснодара</a:t>
            </a:r>
            <a:endParaRPr lang="ru-RU" sz="8000" dirty="0" smtClean="0"/>
          </a:p>
          <a:p>
            <a:r>
              <a:rPr lang="ru-RU" sz="8600" dirty="0" smtClean="0"/>
              <a:t>Романцова Ольга Николаевна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323940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6" y="447188"/>
            <a:ext cx="9749141" cy="970450"/>
          </a:xfrm>
        </p:spPr>
        <p:txBody>
          <a:bodyPr/>
          <a:lstStyle/>
          <a:p>
            <a:r>
              <a:rPr lang="ru-RU" dirty="0" smtClean="0"/>
              <a:t>ЭТАПЫ ВЫПОЛНЕНИЯ РОСПИСИ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692" y="2222287"/>
            <a:ext cx="5860894" cy="4635713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Второй этап — </a:t>
            </a:r>
            <a:r>
              <a:rPr lang="ru-RU" sz="2400" dirty="0" err="1" smtClean="0"/>
              <a:t>теневка</a:t>
            </a:r>
            <a:r>
              <a:rPr lang="ru-RU" sz="2400" dirty="0" smtClean="0"/>
              <a:t>(или оттенок), </a:t>
            </a:r>
            <a:r>
              <a:rPr lang="ru-RU" sz="2400" dirty="0" err="1"/>
              <a:t>т.е.нанесение</a:t>
            </a:r>
            <a:r>
              <a:rPr lang="ru-RU" sz="2400" dirty="0"/>
              <a:t> скобки. </a:t>
            </a:r>
            <a:endParaRPr lang="ru-RU" sz="2400" dirty="0" smtClean="0"/>
          </a:p>
          <a:p>
            <a:r>
              <a:rPr lang="ru-RU" sz="2400" dirty="0" smtClean="0"/>
              <a:t>Чтобы правильно нарисовать скобку, вначале надо лишь слегка прикоснуться к бумаге кончиком кисти и провести тонкую линию: к середине сильно нажать на кисть, а завершить скобку опять тонкой линией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Третии</a:t>
            </a:r>
            <a:r>
              <a:rPr lang="ru-RU" sz="2400" dirty="0" smtClean="0"/>
              <a:t> </a:t>
            </a:r>
            <a:r>
              <a:rPr lang="ru-RU" sz="2400" dirty="0"/>
              <a:t>этап — оживка(или </a:t>
            </a:r>
            <a:r>
              <a:rPr lang="ru-RU" sz="2400" dirty="0" err="1" smtClean="0"/>
              <a:t>разживка</a:t>
            </a:r>
            <a:r>
              <a:rPr lang="ru-RU" sz="2400" dirty="0" smtClean="0"/>
              <a:t>),т.е. тонкая </a:t>
            </a:r>
            <a:r>
              <a:rPr lang="ru-RU" sz="2400" dirty="0"/>
              <a:t>разделка орнаментальных форм белилами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1972491"/>
            <a:ext cx="4785254" cy="4741818"/>
          </a:xfrm>
        </p:spPr>
      </p:pic>
    </p:spTree>
    <p:extLst>
      <p:ext uri="{BB962C8B-B14F-4D97-AF65-F5344CB8AC3E}">
        <p14:creationId xmlns:p14="http://schemas.microsoft.com/office/powerpoint/2010/main" val="331802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395" y="447188"/>
            <a:ext cx="7106194" cy="970450"/>
          </a:xfrm>
        </p:spPr>
        <p:txBody>
          <a:bodyPr/>
          <a:lstStyle/>
          <a:p>
            <a:r>
              <a:rPr lang="ru-RU" dirty="0" smtClean="0"/>
              <a:t>ЖИВОТНЫЕ 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949" y="932413"/>
            <a:ext cx="3879668" cy="6387737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равятся городецким мастерам и птиц с необычными хвостами изображать.</a:t>
            </a:r>
          </a:p>
          <a:p>
            <a:r>
              <a:rPr lang="ru-RU" dirty="0" smtClean="0"/>
              <a:t>Важные птицы разгуливают в городецких композициях, смотрят друг на друга и хвастаются своим оперением.</a:t>
            </a:r>
          </a:p>
          <a:p>
            <a:r>
              <a:rPr lang="ru-RU" dirty="0" smtClean="0"/>
              <a:t>Красуются на таких работах гордые павлины, насупленные индюки, задиристые петухи.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9" y="1972491"/>
            <a:ext cx="7580811" cy="4781005"/>
          </a:xfrm>
        </p:spPr>
      </p:pic>
    </p:spTree>
    <p:extLst>
      <p:ext uri="{BB962C8B-B14F-4D97-AF65-F5344CB8AC3E}">
        <p14:creationId xmlns:p14="http://schemas.microsoft.com/office/powerpoint/2010/main" val="370943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8" y="590879"/>
            <a:ext cx="6021977" cy="970450"/>
          </a:xfrm>
        </p:spPr>
        <p:txBody>
          <a:bodyPr/>
          <a:lstStyle/>
          <a:p>
            <a:r>
              <a:rPr lang="ru-RU" dirty="0" smtClean="0"/>
              <a:t>ЖИВОТНЫЕ 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987037" cy="40478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Пишут городецкие мастера  и веселых петухов на каруселях, и гордых коней с изогнутыми шеями.</a:t>
            </a:r>
          </a:p>
          <a:p>
            <a:r>
              <a:rPr lang="ru-RU" sz="2400" dirty="0" smtClean="0"/>
              <a:t>Городецкий конь-всегда черный, с маленькой головкой на круто изогнутой шее и с аккуратно причесанной гривой. На тонких ногах, с алым седлом и яркой сбруей, с упругим силуэтом.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9006"/>
            <a:ext cx="4049486" cy="6479177"/>
          </a:xfrm>
        </p:spPr>
      </p:pic>
    </p:spTree>
    <p:extLst>
      <p:ext uri="{BB962C8B-B14F-4D97-AF65-F5344CB8AC3E}">
        <p14:creationId xmlns:p14="http://schemas.microsoft.com/office/powerpoint/2010/main" val="14347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31132" y="2612571"/>
            <a:ext cx="6191691" cy="1899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39097" y="5320036"/>
            <a:ext cx="3857796" cy="434974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418011"/>
            <a:ext cx="10607040" cy="6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5919" y="1449148"/>
            <a:ext cx="9736081" cy="1672875"/>
          </a:xfrm>
        </p:spPr>
        <p:txBody>
          <a:bodyPr/>
          <a:lstStyle/>
          <a:p>
            <a:r>
              <a:rPr lang="ru-RU" dirty="0" smtClean="0"/>
              <a:t>СПАСИБО ЗА ВНИМАНИЕ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2229" y="3814354"/>
            <a:ext cx="9879771" cy="190146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ТВОРЧЕСКИХ УСПЕХОВ!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334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09006"/>
            <a:ext cx="10397931" cy="600891"/>
          </a:xfrm>
        </p:spPr>
        <p:txBody>
          <a:bodyPr/>
          <a:lstStyle/>
          <a:p>
            <a:pPr algn="ctr"/>
            <a:r>
              <a:rPr lang="ru-RU" dirty="0" smtClean="0"/>
              <a:t>Красота росписи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1" y="901337"/>
            <a:ext cx="10397930" cy="5760720"/>
          </a:xfrm>
        </p:spPr>
      </p:pic>
    </p:spTree>
    <p:extLst>
      <p:ext uri="{BB962C8B-B14F-4D97-AF65-F5344CB8AC3E}">
        <p14:creationId xmlns:p14="http://schemas.microsoft.com/office/powerpoint/2010/main" val="42281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17566"/>
            <a:ext cx="10571998" cy="783771"/>
          </a:xfrm>
        </p:spPr>
        <p:txBody>
          <a:bodyPr/>
          <a:lstStyle/>
          <a:p>
            <a:r>
              <a:rPr lang="ru-RU" dirty="0" smtClean="0"/>
              <a:t>ГОРОДЕЦКАЯ РОСПИСЬ - РУССКИЙ ДУХ!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" y="901337"/>
            <a:ext cx="10724503" cy="5865223"/>
          </a:xfrm>
        </p:spPr>
      </p:pic>
    </p:spTree>
    <p:extLst>
      <p:ext uri="{BB962C8B-B14F-4D97-AF65-F5344CB8AC3E}">
        <p14:creationId xmlns:p14="http://schemas.microsoft.com/office/powerpoint/2010/main" val="13128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423" y="528973"/>
            <a:ext cx="10571998" cy="970450"/>
          </a:xfrm>
        </p:spPr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3732117"/>
              </p:ext>
            </p:extLst>
          </p:nvPr>
        </p:nvGraphicFramePr>
        <p:xfrm>
          <a:off x="2139950" y="2222500"/>
          <a:ext cx="2541588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429340" imgH="9202396" progId="Word.Document.12">
                  <p:embed/>
                </p:oleObj>
              </mc:Choice>
              <mc:Fallback>
                <p:oleObj name="Документ" r:id="rId3" imgW="6429340" imgH="9202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9950" y="2222500"/>
                        <a:ext cx="2541588" cy="36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2063932"/>
            <a:ext cx="5268580" cy="453281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" y="2063932"/>
            <a:ext cx="491163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7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447188"/>
            <a:ext cx="9709952" cy="819909"/>
          </a:xfrm>
        </p:spPr>
        <p:txBody>
          <a:bodyPr/>
          <a:lstStyle/>
          <a:p>
            <a:r>
              <a:rPr lang="ru-RU" dirty="0" smtClean="0"/>
              <a:t>История городецкой росписи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63" y="1371601"/>
            <a:ext cx="4153988" cy="5329646"/>
          </a:xfr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18712" y="1632857"/>
            <a:ext cx="6039288" cy="506838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2400" dirty="0"/>
              <a:t>Роспись, которая </a:t>
            </a:r>
            <a:r>
              <a:rPr lang="ru-RU" sz="2400" dirty="0" smtClean="0"/>
              <a:t>ныне называется городецкой, родилась </a:t>
            </a:r>
            <a:r>
              <a:rPr lang="ru-RU" sz="2400" dirty="0"/>
              <a:t>в Поволжье, </a:t>
            </a:r>
            <a:r>
              <a:rPr lang="ru-RU" sz="2400" dirty="0" smtClean="0"/>
              <a:t>в деревнях</a:t>
            </a:r>
            <a:r>
              <a:rPr lang="ru-RU" sz="2400" dirty="0"/>
              <a:t>, расположенных на берегах чистой и </a:t>
            </a:r>
            <a:r>
              <a:rPr lang="ru-RU" sz="2400" dirty="0" smtClean="0"/>
              <a:t>светлой </a:t>
            </a:r>
            <a:r>
              <a:rPr lang="ru-RU" sz="2400" dirty="0"/>
              <a:t>речки Узоры, в селениях Косково, </a:t>
            </a:r>
            <a:r>
              <a:rPr lang="ru-RU" sz="2400" dirty="0" err="1"/>
              <a:t>Курцево</a:t>
            </a:r>
            <a:r>
              <a:rPr lang="ru-RU" sz="2400" dirty="0"/>
              <a:t>, Репино, Боярское и др.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ХVIII в. здесь возникает центр производства прядильных донец и игрушек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Свои </a:t>
            </a:r>
            <a:r>
              <a:rPr lang="ru-RU" sz="2400" dirty="0"/>
              <a:t>изделия крестьяне </a:t>
            </a:r>
            <a:r>
              <a:rPr lang="ru-RU" sz="2400" dirty="0" smtClean="0"/>
              <a:t>отвозили продавать </a:t>
            </a:r>
            <a:r>
              <a:rPr lang="ru-RU" sz="2400" dirty="0"/>
              <a:t>на ярмарку в село Городец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Поэтому роспись, выполненная на этих изделиях, получила </a:t>
            </a:r>
            <a:r>
              <a:rPr lang="ru-RU" sz="2400" dirty="0" smtClean="0"/>
              <a:t>название Городецкая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04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6" y="447188"/>
            <a:ext cx="9840581" cy="970450"/>
          </a:xfrm>
        </p:spPr>
        <p:txBody>
          <a:bodyPr/>
          <a:lstStyle/>
          <a:p>
            <a:r>
              <a:rPr lang="ru-RU" dirty="0" smtClean="0"/>
              <a:t>Основные элементы росписи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1257" y="2222287"/>
            <a:ext cx="4898572" cy="41523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Основными элементами городецкой росписи считают «розаны», «купавки», «ромашки», «бубенчики».</a:t>
            </a:r>
          </a:p>
          <a:p>
            <a:r>
              <a:rPr lang="ru-RU" sz="2400" dirty="0" smtClean="0"/>
              <a:t>Главные герои городецкой росписи- птица и конь.</a:t>
            </a:r>
          </a:p>
          <a:p>
            <a:r>
              <a:rPr lang="ru-RU" sz="2400" dirty="0" smtClean="0"/>
              <a:t>Сюжеты имеют своеобразный неповторимый сюжет.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2103120"/>
            <a:ext cx="6844937" cy="4519748"/>
          </a:xfrm>
        </p:spPr>
      </p:pic>
    </p:spTree>
    <p:extLst>
      <p:ext uri="{BB962C8B-B14F-4D97-AF65-F5344CB8AC3E}">
        <p14:creationId xmlns:p14="http://schemas.microsoft.com/office/powerpoint/2010/main" val="224964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422469" y="3174274"/>
            <a:ext cx="3788228" cy="744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598126" y="5215533"/>
            <a:ext cx="2473131" cy="43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404949"/>
            <a:ext cx="10933612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5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55371" y="4420198"/>
            <a:ext cx="5843350" cy="434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326571"/>
            <a:ext cx="11194868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91885"/>
            <a:ext cx="10559038" cy="1149531"/>
          </a:xfrm>
        </p:spPr>
        <p:txBody>
          <a:bodyPr/>
          <a:lstStyle/>
          <a:p>
            <a:pPr algn="ctr"/>
            <a:r>
              <a:rPr lang="ru-RU" dirty="0" smtClean="0"/>
              <a:t>Техника выполнения городецкого орнамента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5394" y="1711235"/>
            <a:ext cx="5016137" cy="499001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400" dirty="0"/>
              <a:t>Первый — </a:t>
            </a:r>
            <a:r>
              <a:rPr lang="ru-RU" sz="2400" dirty="0" err="1"/>
              <a:t>подмалевка,т.е</a:t>
            </a:r>
            <a:r>
              <a:rPr lang="ru-RU" sz="2400" dirty="0"/>
              <a:t> круговое движение кистью нанесение одного цветового </a:t>
            </a:r>
            <a:r>
              <a:rPr lang="ru-RU" sz="2400" dirty="0" smtClean="0"/>
              <a:t>пятна.</a:t>
            </a:r>
            <a:endParaRPr lang="ru-RU" sz="2400" dirty="0"/>
          </a:p>
          <a:p>
            <a:r>
              <a:rPr lang="ru-RU" sz="2400" dirty="0"/>
              <a:t>Главное пои </a:t>
            </a:r>
            <a:r>
              <a:rPr lang="ru-RU" sz="2400" dirty="0" smtClean="0"/>
              <a:t>этом </a:t>
            </a:r>
            <a:r>
              <a:rPr lang="ru-RU" sz="2400" dirty="0"/>
              <a:t>научиться брать нужное количество краски </a:t>
            </a:r>
            <a:r>
              <a:rPr lang="ru-RU" sz="2400" dirty="0" smtClean="0"/>
              <a:t>на кисть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краски окажется мало, то подмалевка получится бледной </a:t>
            </a:r>
            <a:r>
              <a:rPr lang="ru-RU" sz="2400" dirty="0" err="1" smtClean="0"/>
              <a:t>невыразительноной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1972491"/>
            <a:ext cx="5408023" cy="4728756"/>
          </a:xfrm>
        </p:spPr>
      </p:pic>
    </p:spTree>
    <p:extLst>
      <p:ext uri="{BB962C8B-B14F-4D97-AF65-F5344CB8AC3E}">
        <p14:creationId xmlns:p14="http://schemas.microsoft.com/office/powerpoint/2010/main" val="1261788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129</TotalTime>
  <Words>324</Words>
  <Application>Microsoft Office PowerPoint</Application>
  <PresentationFormat>Широкоэкранный</PresentationFormat>
  <Paragraphs>34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Wingdings 2</vt:lpstr>
      <vt:lpstr>Цитаты</vt:lpstr>
      <vt:lpstr>Документ Microsoft Word</vt:lpstr>
      <vt:lpstr>                                                             Презентация к уроку ИЗО 5 класс  «Городецкая роспись»  </vt:lpstr>
      <vt:lpstr>Красота росписи</vt:lpstr>
      <vt:lpstr>ГОРОДЕЦКАЯ РОСПИСЬ - РУССКИЙ ДУХ!</vt:lpstr>
      <vt:lpstr>ГОРОДЕЦКАЯ РОСПИСЬ</vt:lpstr>
      <vt:lpstr>История городецкой росписи</vt:lpstr>
      <vt:lpstr>Основные элементы росписи</vt:lpstr>
      <vt:lpstr>Презентация PowerPoint</vt:lpstr>
      <vt:lpstr>Презентация PowerPoint</vt:lpstr>
      <vt:lpstr>Техника выполнения городецкого орнамента</vt:lpstr>
      <vt:lpstr>ЭТАПЫ ВЫПОЛНЕНИЯ РОСПИСИ</vt:lpstr>
      <vt:lpstr>ЖИВОТНЫЕ МОТИВЫ</vt:lpstr>
      <vt:lpstr>ЖИВОТНЫЕ МОТИВЫ</vt:lpstr>
      <vt:lpstr>Презентация PowerPoint</vt:lpstr>
      <vt:lpstr>СПАСИБО ЗА ВНИМАНИЕ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ИЗО 5 класс  «Городецкая роспись»</dc:title>
  <dc:creator>Романцова</dc:creator>
  <cp:lastModifiedBy>Романцова</cp:lastModifiedBy>
  <cp:revision>12</cp:revision>
  <dcterms:created xsi:type="dcterms:W3CDTF">2026-01-11T14:21:34Z</dcterms:created>
  <dcterms:modified xsi:type="dcterms:W3CDTF">2026-01-11T16:30:57Z</dcterms:modified>
</cp:coreProperties>
</file>