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62" r:id="rId4"/>
    <p:sldId id="263" r:id="rId5"/>
    <p:sldId id="264" r:id="rId6"/>
    <p:sldId id="265" r:id="rId7"/>
    <p:sldId id="25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1" d="100"/>
          <a:sy n="71" d="100"/>
        </p:scale>
        <p:origin x="8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143154-EB9E-44AF-9C88-0AB03B16DB05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3015D-213B-4525-9E23-DECFDC09E3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163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3015D-213B-4525-9E23-DECFDC09E30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137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BB8C6E-8AA4-4B50-5F21-2357BA2D5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C77AB9F-57B5-D67F-BE1D-E2E1783232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E8F8EA-BE14-8DCA-0437-04FEC0A3F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E9FB-ECCB-44EC-922F-D7B0DBABDDDA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CB0635-F0A2-0EF4-82DC-5867EF1C1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5ACEEE-D116-1039-D02C-A04ED07B8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E286-FBC8-4650-9A17-325965CD6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461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BE6D24-EAEC-C1C4-BD30-8EC7701BF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DB9354A-E391-E969-357C-4B420D1EF9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730B73-CA4A-E803-A349-E585AB91E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E9FB-ECCB-44EC-922F-D7B0DBABDDDA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F07F02-C7DD-D6A3-3284-CAF3F35DC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5F4045-E5BA-85B3-7B26-67260FF2A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E286-FBC8-4650-9A17-325965CD6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546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65F2292-BF35-F281-96B8-C122281AEA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79B66C9-3892-ED34-D559-25A6CD8DC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04C8C2-92E9-A3E0-49B0-596F6DEA8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E9FB-ECCB-44EC-922F-D7B0DBABDDDA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245442-7F0C-C26C-8BB2-661FC4336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DD38C4-5738-DA05-5C46-C1E40C722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E286-FBC8-4650-9A17-325965CD6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43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18359-B7D6-4042-6FA4-79F1E93C0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9DD548-E277-C191-DD35-9BB52D956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3B776A-FDDA-C071-118E-8FE76FFD2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E9FB-ECCB-44EC-922F-D7B0DBABDDDA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DBC803-AE61-677E-4D83-AE39C50E0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38B948-2487-1DCF-4DB8-8192888B4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E286-FBC8-4650-9A17-325965CD6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544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C07659-356E-1318-0850-47850BC9E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B6B8B3-27B7-D582-0B6C-E7C6BB9E2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629806-534A-9AC8-104E-683467E73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E9FB-ECCB-44EC-922F-D7B0DBABDDDA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D7365E-B4A3-F092-1507-E12B101C7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3A6B95-3038-43BD-F309-F8D910E1E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E286-FBC8-4650-9A17-325965CD6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295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EBB92-08FD-DBEC-138C-5087AD035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8285C4-A5A6-A8B4-3A60-0E94486673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A9CC6D2-F2B9-CE48-AE68-C69DD1D560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823BE8-BDDC-0DBD-8DA0-BFB5EFDB8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E9FB-ECCB-44EC-922F-D7B0DBABDDDA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F22A626-A9FD-96E2-FA68-EBBAFCF0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BF8130-77E3-58BE-B3BD-23FB48133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E286-FBC8-4650-9A17-325965CD6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970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7884BD-EAD4-D558-FB1F-C697EDAF6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982313-F61D-6C40-DC00-977F0AAFC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AB1F24D-2EC1-3455-454E-ABAAEE15B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C8070B8-DAD2-7CF3-783E-6A414FF77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04581C1-D707-705B-C254-D9888A0AD6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7B01597-402F-1376-DAD1-B88680714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E9FB-ECCB-44EC-922F-D7B0DBABDDDA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9D94FFE-F68A-561D-14EC-C6B0EFEF1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9F485CF-C413-E33F-9047-743DF70E8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E286-FBC8-4650-9A17-325965CD6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464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DDF04B-5AEB-808A-5BA9-99AE4F0A1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56AB47A-7E28-8C9A-195C-B4C699F91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E9FB-ECCB-44EC-922F-D7B0DBABDDDA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39E216-161F-C760-B416-5E9E314D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BFA50D7-D541-4EAB-7995-0068E341C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E286-FBC8-4650-9A17-325965CD6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139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742D11F-3D5B-9A93-8F6A-DBC096802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E9FB-ECCB-44EC-922F-D7B0DBABDDDA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C711DD7-1287-58F4-BD34-B72A996DC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1CB6B3-3144-32C2-BABA-204B84E23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E286-FBC8-4650-9A17-325965CD6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548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907FD0-CBB5-85BE-CD3E-EBF9F48D4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7982CA-B142-8DF7-09F9-EFED91E30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5801F6E-8A83-581D-F2B9-8EE62E43A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9E6422-2652-D8AF-040C-FAD6F2B92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E9FB-ECCB-44EC-922F-D7B0DBABDDDA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DDBC09-E6CC-E293-77BD-CF277AC2B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B98DD3E-D429-670E-AB2E-DEEA1875B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E286-FBC8-4650-9A17-325965CD6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824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6872A0-0663-9BC7-FC13-768B02F17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0A40AE9-68BF-1284-6C75-61FEBB9D6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A09206-8ECF-4B42-2827-778C04535B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DA6ECB5-11D0-029A-5F37-38018417B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E9FB-ECCB-44EC-922F-D7B0DBABDDDA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973004-A89F-A5BC-F1B0-2B5143BB7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8F828C7-1C6B-EC30-347E-7C295893E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7E286-FBC8-4650-9A17-325965CD6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763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064FE4-8CCB-76ED-D7EF-DC3E4D8FB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CCC0A7-DCE9-22D0-2AA7-D6DF58F76C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41331E-528B-FCE6-695A-DA83A6C468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AE9FB-ECCB-44EC-922F-D7B0DBABDDDA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017662-388A-04DD-0493-4AC0B228BA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9FC9AE-5394-DC2B-1B65-0709F95352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7E286-FBC8-4650-9A17-325965CD6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273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tihi.ru/2014/01/18/1759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ru.freepik.com/photos/spring-background/1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5396FD-0F43-0B2A-964F-B923FCC760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1669" y="584482"/>
            <a:ext cx="8132781" cy="2387600"/>
          </a:xfrm>
        </p:spPr>
        <p:txBody>
          <a:bodyPr/>
          <a:lstStyle/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Сказочная весна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C253650-A7DE-C598-1A22-9152D1FD9C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3038" y="3429000"/>
            <a:ext cx="6390042" cy="1655762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5 класс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Разминка</a:t>
            </a:r>
          </a:p>
        </p:txBody>
      </p:sp>
    </p:spTree>
    <p:extLst>
      <p:ext uri="{BB962C8B-B14F-4D97-AF65-F5344CB8AC3E}">
        <p14:creationId xmlns:p14="http://schemas.microsoft.com/office/powerpoint/2010/main" val="1357212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0261C-25E2-B883-096C-3DCF2A377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85B3B7-B8F8-7827-2C51-41CCB71B2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598" y="199018"/>
            <a:ext cx="6196405" cy="665898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3600" b="1" dirty="0">
                <a:solidFill>
                  <a:srgbClr val="002060"/>
                </a:solidFill>
              </a:rPr>
              <a:t>СКАЗОЧНАЯ ВЕСНА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300" dirty="0"/>
              <a:t>Сбросив снежную рогожку,</a:t>
            </a:r>
            <a:br>
              <a:rPr lang="ru-RU" sz="3300" dirty="0"/>
            </a:br>
            <a:r>
              <a:rPr lang="ru-RU" sz="3300" dirty="0"/>
              <a:t>Вновь явилась к нам весна.</a:t>
            </a:r>
            <a:br>
              <a:rPr lang="ru-RU" sz="3300" dirty="0"/>
            </a:br>
            <a:r>
              <a:rPr lang="ru-RU" sz="3300" dirty="0"/>
              <a:t>И стучит к зверям в окошки:</a:t>
            </a:r>
            <a:br>
              <a:rPr lang="ru-RU" sz="3300" dirty="0"/>
            </a:br>
            <a:r>
              <a:rPr lang="ru-RU" sz="3300" dirty="0"/>
              <a:t>«Пробуждайтесь ото сна!»</a:t>
            </a:r>
            <a:br>
              <a:rPr lang="ru-RU" sz="3300" dirty="0"/>
            </a:br>
            <a:br>
              <a:rPr lang="ru-RU" sz="1800" dirty="0"/>
            </a:br>
            <a:r>
              <a:rPr lang="ru-RU" sz="3300" dirty="0"/>
              <a:t>Вновь видны улиток рожки,</a:t>
            </a:r>
            <a:br>
              <a:rPr lang="ru-RU" sz="3300" dirty="0"/>
            </a:br>
            <a:r>
              <a:rPr lang="ru-RU" sz="3300" dirty="0"/>
              <a:t>Всюду талая вода.</a:t>
            </a:r>
            <a:br>
              <a:rPr lang="ru-RU" sz="3300" dirty="0"/>
            </a:br>
            <a:r>
              <a:rPr lang="ru-RU" sz="3300" dirty="0"/>
              <a:t>Лужи, будто бы лепёшки,</a:t>
            </a:r>
            <a:br>
              <a:rPr lang="ru-RU" sz="3300" dirty="0"/>
            </a:br>
            <a:r>
              <a:rPr lang="ru-RU" sz="3300" dirty="0"/>
              <a:t>А земля – сковорода.</a:t>
            </a:r>
            <a:br>
              <a:rPr lang="ru-RU" sz="3300" dirty="0"/>
            </a:br>
            <a:br>
              <a:rPr lang="ru-RU" sz="1800" dirty="0"/>
            </a:br>
            <a:r>
              <a:rPr lang="ru-RU" sz="3300" dirty="0"/>
              <a:t>Солнце трёт лучи-ладошки,</a:t>
            </a:r>
            <a:br>
              <a:rPr lang="ru-RU" sz="3300" dirty="0"/>
            </a:br>
            <a:r>
              <a:rPr lang="ru-RU" sz="3300" dirty="0" err="1"/>
              <a:t>Колобочком</a:t>
            </a:r>
            <a:r>
              <a:rPr lang="ru-RU" sz="3300" dirty="0"/>
              <a:t> – скок-поскок –</a:t>
            </a:r>
            <a:br>
              <a:rPr lang="ru-RU" sz="3300" dirty="0"/>
            </a:br>
            <a:r>
              <a:rPr lang="ru-RU" sz="3300" dirty="0"/>
              <a:t>Всё по стёжкам, по дорожкам</a:t>
            </a:r>
            <a:br>
              <a:rPr lang="ru-RU" sz="3300" dirty="0"/>
            </a:br>
            <a:r>
              <a:rPr lang="ru-RU" sz="3300" dirty="0"/>
              <a:t>Мчит от </a:t>
            </a:r>
            <a:r>
              <a:rPr lang="ru-RU" sz="3300" dirty="0" err="1"/>
              <a:t>зимки</a:t>
            </a:r>
            <a:r>
              <a:rPr lang="ru-RU" sz="3300" dirty="0"/>
              <a:t> наутёк.</a:t>
            </a:r>
            <a:br>
              <a:rPr lang="ru-RU" dirty="0"/>
            </a:br>
            <a:br>
              <a:rPr lang="ru-RU" sz="2600" dirty="0"/>
            </a:br>
            <a:r>
              <a:rPr lang="ru-RU" sz="2600" i="1" dirty="0"/>
              <a:t>Натали САМОНИЙ</a:t>
            </a:r>
            <a:endParaRPr lang="ru-RU" i="1" dirty="0"/>
          </a:p>
        </p:txBody>
      </p:sp>
      <p:sp>
        <p:nvSpPr>
          <p:cNvPr id="2" name="Объект 2">
            <a:extLst>
              <a:ext uri="{FF2B5EF4-FFF2-40B4-BE49-F238E27FC236}">
                <a16:creationId xmlns:a16="http://schemas.microsoft.com/office/drawing/2014/main" id="{0FD28E6B-B956-47BA-3458-E70650ADC0E7}"/>
              </a:ext>
            </a:extLst>
          </p:cNvPr>
          <p:cNvSpPr txBox="1">
            <a:spLocks/>
          </p:cNvSpPr>
          <p:nvPr/>
        </p:nvSpPr>
        <p:spPr>
          <a:xfrm>
            <a:off x="107577" y="4512832"/>
            <a:ext cx="3012141" cy="6658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2400" b="1" dirty="0">
                <a:solidFill>
                  <a:srgbClr val="002060"/>
                </a:solidFill>
              </a:rPr>
              <a:t>Задание: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2400" i="1" dirty="0">
                <a:solidFill>
                  <a:srgbClr val="002060"/>
                </a:solidFill>
              </a:rPr>
              <a:t>Прочитайте выразительно стихотворение.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758F29D-A02E-2B6D-05B0-FA8835C85C6F}"/>
              </a:ext>
            </a:extLst>
          </p:cNvPr>
          <p:cNvCxnSpPr>
            <a:cxnSpLocks/>
          </p:cNvCxnSpPr>
          <p:nvPr/>
        </p:nvCxnSpPr>
        <p:spPr>
          <a:xfrm>
            <a:off x="2969111" y="344245"/>
            <a:ext cx="0" cy="6225988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8304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C0E25-C4A6-8F08-2CC3-7CA917560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78169F7-1C5A-374A-7161-A89925A26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598" y="199018"/>
            <a:ext cx="6196405" cy="665898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3600" b="1" dirty="0">
                <a:solidFill>
                  <a:srgbClr val="002060"/>
                </a:solidFill>
              </a:rPr>
              <a:t>СКАЗОЧНАЯ ВЕСНА</a:t>
            </a:r>
          </a:p>
          <a:p>
            <a:pPr marL="0" indent="0">
              <a:lnSpc>
                <a:spcPct val="120000"/>
              </a:lnSpc>
              <a:buNone/>
            </a:pP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Сбросив снежную </a:t>
            </a:r>
            <a:r>
              <a:rPr kumimoji="0" lang="ru-RU" sz="3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рогожку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Вновь </a:t>
            </a:r>
            <a:r>
              <a:rPr kumimoji="0" lang="ru-RU" sz="3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явилась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к нам весна.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 стучит к зверям в окошки: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</a:t>
            </a:r>
            <a:r>
              <a:rPr kumimoji="0" lang="ru-RU" sz="3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Пробуждайтесь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ото сна!»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Вновь видны улиток рожки,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Всюду</a:t>
            </a:r>
            <a:r>
              <a:rPr kumimoji="0" lang="ru-RU" sz="3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талая 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вода.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Лужи, будто бы </a:t>
            </a:r>
            <a:r>
              <a:rPr kumimoji="0" lang="ru-RU" sz="3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лепёшки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 земля – сковорода.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Солнце трёт лучи-ладошки,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Колобочком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скок-поскок –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Всё по</a:t>
            </a:r>
            <a:r>
              <a:rPr kumimoji="0" lang="ru-RU" sz="3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3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стёжкам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по дорожкам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Мчит от </a:t>
            </a:r>
            <a:r>
              <a:rPr kumimoji="0" lang="ru-RU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зимки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3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наутёк.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lang="ru-RU" sz="2600" dirty="0"/>
            </a:br>
            <a:r>
              <a:rPr lang="ru-RU" sz="2600" i="1" dirty="0"/>
              <a:t>Натали САМОНИЙ</a:t>
            </a:r>
            <a:endParaRPr lang="ru-RU" i="1" dirty="0"/>
          </a:p>
        </p:txBody>
      </p:sp>
      <p:sp>
        <p:nvSpPr>
          <p:cNvPr id="2" name="Объект 2">
            <a:extLst>
              <a:ext uri="{FF2B5EF4-FFF2-40B4-BE49-F238E27FC236}">
                <a16:creationId xmlns:a16="http://schemas.microsoft.com/office/drawing/2014/main" id="{1F9E3F2A-DA81-9163-F87A-F12915C4D394}"/>
              </a:ext>
            </a:extLst>
          </p:cNvPr>
          <p:cNvSpPr txBox="1">
            <a:spLocks/>
          </p:cNvSpPr>
          <p:nvPr/>
        </p:nvSpPr>
        <p:spPr>
          <a:xfrm>
            <a:off x="107578" y="4512832"/>
            <a:ext cx="2861534" cy="6658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2400" b="1" dirty="0">
                <a:solidFill>
                  <a:srgbClr val="002060"/>
                </a:solidFill>
              </a:rPr>
              <a:t>Задание: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2400" i="1" dirty="0">
                <a:solidFill>
                  <a:srgbClr val="002060"/>
                </a:solidFill>
              </a:rPr>
              <a:t>объясните значение выделенных слов.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2400" i="1" dirty="0">
                <a:solidFill>
                  <a:srgbClr val="002060"/>
                </a:solidFill>
              </a:rPr>
              <a:t>.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6A1C2B2-5D2E-DB8D-AB15-E28C6ED595E8}"/>
              </a:ext>
            </a:extLst>
          </p:cNvPr>
          <p:cNvCxnSpPr>
            <a:cxnSpLocks/>
          </p:cNvCxnSpPr>
          <p:nvPr/>
        </p:nvCxnSpPr>
        <p:spPr>
          <a:xfrm>
            <a:off x="2969111" y="344245"/>
            <a:ext cx="0" cy="6225988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2480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CDF42-38AA-19E8-1C89-04A8B4811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FFDEF07-156D-C36E-31F9-2A4EBA9C4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598" y="199018"/>
            <a:ext cx="6196405" cy="665898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3600" b="1" dirty="0">
                <a:solidFill>
                  <a:srgbClr val="002060"/>
                </a:solidFill>
              </a:rPr>
              <a:t>СКАЗОЧНАЯ ВЕСНА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300" dirty="0"/>
              <a:t>Сбросив снежную рогожку,</a:t>
            </a:r>
            <a:br>
              <a:rPr lang="ru-RU" sz="3300" dirty="0"/>
            </a:br>
            <a:r>
              <a:rPr lang="ru-RU" sz="3300" dirty="0"/>
              <a:t>Вновь явилась к нам весна.</a:t>
            </a:r>
            <a:br>
              <a:rPr lang="ru-RU" sz="3300" dirty="0"/>
            </a:br>
            <a:r>
              <a:rPr lang="ru-RU" sz="3300" dirty="0"/>
              <a:t>И стучит к зверям в окошки:</a:t>
            </a:r>
            <a:br>
              <a:rPr lang="ru-RU" sz="3300" dirty="0"/>
            </a:br>
            <a:r>
              <a:rPr lang="ru-RU" sz="3300" dirty="0"/>
              <a:t>«Пробуждайтесь ото сна!»</a:t>
            </a:r>
            <a:br>
              <a:rPr lang="ru-RU" sz="3300" dirty="0"/>
            </a:br>
            <a:br>
              <a:rPr lang="ru-RU" sz="1800" dirty="0"/>
            </a:br>
            <a:r>
              <a:rPr lang="ru-RU" sz="3300" dirty="0"/>
              <a:t>Вновь видны улиток рожки,</a:t>
            </a:r>
            <a:br>
              <a:rPr lang="ru-RU" sz="3300" dirty="0"/>
            </a:br>
            <a:r>
              <a:rPr lang="ru-RU" sz="3300" dirty="0"/>
              <a:t>Всюду талая вода.</a:t>
            </a:r>
            <a:br>
              <a:rPr lang="ru-RU" sz="3300" dirty="0"/>
            </a:br>
            <a:r>
              <a:rPr lang="ru-RU" sz="3300" dirty="0"/>
              <a:t>Лужи, будто бы лепёшки,</a:t>
            </a:r>
            <a:br>
              <a:rPr lang="ru-RU" sz="3300" dirty="0"/>
            </a:br>
            <a:r>
              <a:rPr lang="ru-RU" sz="3300" dirty="0"/>
              <a:t>А земля – сковорода.</a:t>
            </a:r>
            <a:br>
              <a:rPr lang="ru-RU" sz="3300" dirty="0"/>
            </a:br>
            <a:br>
              <a:rPr lang="ru-RU" sz="1800" dirty="0"/>
            </a:br>
            <a:r>
              <a:rPr lang="ru-RU" sz="3300" dirty="0"/>
              <a:t>Солнце трёт лучи-ладошки,</a:t>
            </a:r>
            <a:br>
              <a:rPr lang="ru-RU" sz="3300" dirty="0"/>
            </a:br>
            <a:r>
              <a:rPr lang="ru-RU" sz="3300" dirty="0" err="1"/>
              <a:t>Колобочком</a:t>
            </a:r>
            <a:r>
              <a:rPr lang="ru-RU" sz="3300" dirty="0"/>
              <a:t> – скок-поскок –</a:t>
            </a:r>
            <a:br>
              <a:rPr lang="ru-RU" sz="3300" dirty="0"/>
            </a:br>
            <a:r>
              <a:rPr lang="ru-RU" sz="3300" dirty="0"/>
              <a:t>Всё по стёжкам, по дорожкам</a:t>
            </a:r>
            <a:br>
              <a:rPr lang="ru-RU" sz="3300" dirty="0"/>
            </a:br>
            <a:r>
              <a:rPr lang="ru-RU" sz="3300" dirty="0"/>
              <a:t>Мчит от </a:t>
            </a:r>
            <a:r>
              <a:rPr lang="ru-RU" sz="3300" dirty="0" err="1"/>
              <a:t>зимки</a:t>
            </a:r>
            <a:r>
              <a:rPr lang="ru-RU" sz="3300" dirty="0"/>
              <a:t> наутёк.</a:t>
            </a:r>
            <a:br>
              <a:rPr lang="ru-RU" dirty="0"/>
            </a:br>
            <a:br>
              <a:rPr lang="ru-RU" sz="2600" dirty="0"/>
            </a:br>
            <a:r>
              <a:rPr lang="ru-RU" sz="2600" i="1" dirty="0"/>
              <a:t>Натали САМОНИЙ</a:t>
            </a:r>
            <a:endParaRPr lang="ru-RU" i="1" dirty="0"/>
          </a:p>
        </p:txBody>
      </p:sp>
      <p:sp>
        <p:nvSpPr>
          <p:cNvPr id="2" name="Объект 2">
            <a:extLst>
              <a:ext uri="{FF2B5EF4-FFF2-40B4-BE49-F238E27FC236}">
                <a16:creationId xmlns:a16="http://schemas.microsoft.com/office/drawing/2014/main" id="{13A7B7CC-4DF9-FE06-FFCD-497CAE6EC587}"/>
              </a:ext>
            </a:extLst>
          </p:cNvPr>
          <p:cNvSpPr txBox="1">
            <a:spLocks/>
          </p:cNvSpPr>
          <p:nvPr/>
        </p:nvSpPr>
        <p:spPr>
          <a:xfrm>
            <a:off x="107578" y="4512832"/>
            <a:ext cx="2764711" cy="6658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2400" b="1" dirty="0">
                <a:solidFill>
                  <a:srgbClr val="002060"/>
                </a:solidFill>
              </a:rPr>
              <a:t>Задание: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2400" i="1" dirty="0">
                <a:solidFill>
                  <a:srgbClr val="002060"/>
                </a:solidFill>
              </a:rPr>
              <a:t>найдите   средства выразительности.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6A7D46C-0631-533A-0CCB-69A0B26B8ADA}"/>
              </a:ext>
            </a:extLst>
          </p:cNvPr>
          <p:cNvCxnSpPr>
            <a:cxnSpLocks/>
          </p:cNvCxnSpPr>
          <p:nvPr/>
        </p:nvCxnSpPr>
        <p:spPr>
          <a:xfrm>
            <a:off x="2969111" y="344245"/>
            <a:ext cx="0" cy="6225988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141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2F19F-CFB0-0EE8-C14F-AC65DEF0E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EC580E-78DE-BC45-AAE8-2069CA3E3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598" y="199018"/>
            <a:ext cx="6196405" cy="665898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3600" b="1" dirty="0">
                <a:solidFill>
                  <a:srgbClr val="002060"/>
                </a:solidFill>
              </a:rPr>
              <a:t>СКАЗОЧНАЯ ВЕСНА</a:t>
            </a:r>
          </a:p>
          <a:p>
            <a:pPr marL="0" indent="0">
              <a:lnSpc>
                <a:spcPct val="120000"/>
              </a:lnSpc>
              <a:buNone/>
            </a:pP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ru-RU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З,с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)бросив снежную рогожку,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Вновь явилась к нам </a:t>
            </a:r>
            <a:r>
              <a:rPr kumimoji="0" lang="ru-RU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в..сна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 стучит (к)зверям (в)окошки: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</a:t>
            </a:r>
            <a:r>
              <a:rPr kumimoji="0" lang="ru-RU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..</a:t>
            </a:r>
            <a:r>
              <a:rPr kumimoji="0" lang="ru-RU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буждайтесь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(ото)сна!»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Вновь в..</a:t>
            </a:r>
            <a:r>
              <a:rPr kumimoji="0" lang="ru-RU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дны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улиток </a:t>
            </a:r>
            <a:r>
              <a:rPr kumimoji="0" lang="ru-RU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ро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ru-RU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ж,ш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  <a:r>
              <a:rPr kumimoji="0" lang="ru-RU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ки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Всюду талая </a:t>
            </a:r>
            <a:r>
              <a:rPr kumimoji="0" lang="ru-RU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в..да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Лужи, будто бы л..</a:t>
            </a:r>
            <a:r>
              <a:rPr kumimoji="0" lang="ru-RU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пёшки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 </a:t>
            </a:r>
            <a:r>
              <a:rPr kumimoji="0" lang="ru-RU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з..мля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сковорода.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Со?нце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трёт лучи-ладошки,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Колобочком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скок-поскок –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Всё (по)стёжкам, (по)д..р..</a:t>
            </a:r>
            <a:r>
              <a:rPr kumimoji="0" lang="ru-RU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жкам</a:t>
            </a:r>
            <a:b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Мчит от </a:t>
            </a:r>
            <a:r>
              <a:rPr kumimoji="0" lang="ru-RU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зимки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наутёк.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lang="ru-RU" sz="2600" dirty="0"/>
            </a:br>
            <a:r>
              <a:rPr lang="ru-RU" sz="2600" i="1" dirty="0"/>
              <a:t>Натали САМОНИЙ</a:t>
            </a:r>
            <a:endParaRPr lang="ru-RU" i="1" dirty="0"/>
          </a:p>
        </p:txBody>
      </p:sp>
      <p:sp>
        <p:nvSpPr>
          <p:cNvPr id="2" name="Объект 2">
            <a:extLst>
              <a:ext uri="{FF2B5EF4-FFF2-40B4-BE49-F238E27FC236}">
                <a16:creationId xmlns:a16="http://schemas.microsoft.com/office/drawing/2014/main" id="{FCEC64BB-31AC-EE3D-E6AB-DB4A58F497E2}"/>
              </a:ext>
            </a:extLst>
          </p:cNvPr>
          <p:cNvSpPr txBox="1">
            <a:spLocks/>
          </p:cNvSpPr>
          <p:nvPr/>
        </p:nvSpPr>
        <p:spPr>
          <a:xfrm>
            <a:off x="118336" y="4147072"/>
            <a:ext cx="2764711" cy="6658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2400" b="1" dirty="0">
                <a:solidFill>
                  <a:srgbClr val="002060"/>
                </a:solidFill>
              </a:rPr>
              <a:t>Задание: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2400" i="1" dirty="0">
                <a:solidFill>
                  <a:srgbClr val="002060"/>
                </a:solidFill>
              </a:rPr>
              <a:t>запишите слова, решая орфографические задачи.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EF88BD6D-26E0-3946-4464-C469C1E475FA}"/>
              </a:ext>
            </a:extLst>
          </p:cNvPr>
          <p:cNvCxnSpPr>
            <a:cxnSpLocks/>
          </p:cNvCxnSpPr>
          <p:nvPr/>
        </p:nvCxnSpPr>
        <p:spPr>
          <a:xfrm>
            <a:off x="2969111" y="344245"/>
            <a:ext cx="0" cy="6225988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9680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C5201-2F0A-B54A-ED69-380F3437A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33DFF9-A5CD-407A-1AF7-578E3036D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598" y="199018"/>
            <a:ext cx="6196405" cy="665898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3600" b="1" dirty="0">
                <a:solidFill>
                  <a:srgbClr val="002060"/>
                </a:solidFill>
              </a:rPr>
              <a:t>СКАЗОЧНАЯ ВЕСНА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300" dirty="0"/>
              <a:t>Сбросив снежную рогожку,</a:t>
            </a:r>
            <a:br>
              <a:rPr lang="ru-RU" sz="3300" dirty="0"/>
            </a:br>
            <a:r>
              <a:rPr lang="ru-RU" sz="3300" dirty="0"/>
              <a:t>Вновь явилась к нам весна.</a:t>
            </a:r>
            <a:br>
              <a:rPr lang="ru-RU" sz="3300" dirty="0"/>
            </a:br>
            <a:r>
              <a:rPr lang="ru-RU" sz="3300" b="1" i="1" dirty="0">
                <a:solidFill>
                  <a:srgbClr val="002060"/>
                </a:solidFill>
              </a:rPr>
              <a:t>И стучит к зверям в окошки:</a:t>
            </a:r>
            <a:br>
              <a:rPr lang="ru-RU" sz="3300" b="1" i="1" dirty="0">
                <a:solidFill>
                  <a:srgbClr val="002060"/>
                </a:solidFill>
              </a:rPr>
            </a:br>
            <a:r>
              <a:rPr lang="ru-RU" sz="3300" b="1" i="1" dirty="0">
                <a:solidFill>
                  <a:srgbClr val="002060"/>
                </a:solidFill>
              </a:rPr>
              <a:t>«Пробуждайтесь ото сна!»</a:t>
            </a:r>
            <a:br>
              <a:rPr lang="ru-RU" sz="3300" b="1" i="1" dirty="0"/>
            </a:br>
            <a:br>
              <a:rPr lang="ru-RU" sz="1800" dirty="0"/>
            </a:br>
            <a:r>
              <a:rPr lang="ru-RU" sz="3300" dirty="0"/>
              <a:t>Вновь видны улиток рожки,</a:t>
            </a:r>
            <a:br>
              <a:rPr lang="ru-RU" sz="3300" dirty="0"/>
            </a:br>
            <a:r>
              <a:rPr lang="ru-RU" sz="3300" dirty="0"/>
              <a:t>Всюду талая вода.</a:t>
            </a:r>
            <a:br>
              <a:rPr lang="ru-RU" sz="3300" dirty="0"/>
            </a:br>
            <a:r>
              <a:rPr lang="ru-RU" sz="3300" dirty="0"/>
              <a:t>Лужи, будто бы лепёшки,</a:t>
            </a:r>
            <a:br>
              <a:rPr lang="ru-RU" sz="3300" dirty="0"/>
            </a:br>
            <a:r>
              <a:rPr lang="ru-RU" sz="3300" dirty="0"/>
              <a:t>А земля – сковорода.</a:t>
            </a:r>
            <a:br>
              <a:rPr lang="ru-RU" sz="3300" dirty="0"/>
            </a:br>
            <a:br>
              <a:rPr lang="ru-RU" sz="1800" dirty="0"/>
            </a:br>
            <a:r>
              <a:rPr lang="ru-RU" sz="3300" dirty="0"/>
              <a:t>Солнце трёт лучи-ладошки,</a:t>
            </a:r>
            <a:br>
              <a:rPr lang="ru-RU" sz="3300" dirty="0"/>
            </a:br>
            <a:r>
              <a:rPr lang="ru-RU" sz="3300" dirty="0" err="1"/>
              <a:t>Колобочком</a:t>
            </a:r>
            <a:r>
              <a:rPr lang="ru-RU" sz="3300" dirty="0"/>
              <a:t> – скок-поскок –</a:t>
            </a:r>
            <a:br>
              <a:rPr lang="ru-RU" sz="3300" dirty="0"/>
            </a:br>
            <a:r>
              <a:rPr lang="ru-RU" sz="3300" dirty="0"/>
              <a:t>Всё по стёжкам, по дорожкам</a:t>
            </a:r>
            <a:br>
              <a:rPr lang="ru-RU" sz="3300" dirty="0"/>
            </a:br>
            <a:r>
              <a:rPr lang="ru-RU" sz="3300" dirty="0"/>
              <a:t>Мчит от </a:t>
            </a:r>
            <a:r>
              <a:rPr lang="ru-RU" sz="3300" dirty="0" err="1"/>
              <a:t>зимки</a:t>
            </a:r>
            <a:r>
              <a:rPr lang="ru-RU" sz="3300" dirty="0"/>
              <a:t> наутёк.</a:t>
            </a:r>
            <a:br>
              <a:rPr lang="ru-RU" dirty="0"/>
            </a:br>
            <a:br>
              <a:rPr lang="ru-RU" sz="2600" dirty="0"/>
            </a:br>
            <a:r>
              <a:rPr lang="ru-RU" sz="2600" i="1" dirty="0"/>
              <a:t>Натали САМОНИЙ</a:t>
            </a:r>
            <a:endParaRPr lang="ru-RU" i="1" dirty="0"/>
          </a:p>
        </p:txBody>
      </p:sp>
      <p:sp>
        <p:nvSpPr>
          <p:cNvPr id="2" name="Объект 2">
            <a:extLst>
              <a:ext uri="{FF2B5EF4-FFF2-40B4-BE49-F238E27FC236}">
                <a16:creationId xmlns:a16="http://schemas.microsoft.com/office/drawing/2014/main" id="{289C0D6A-AD44-F973-621F-3C6C72BA8F4F}"/>
              </a:ext>
            </a:extLst>
          </p:cNvPr>
          <p:cNvSpPr txBox="1">
            <a:spLocks/>
          </p:cNvSpPr>
          <p:nvPr/>
        </p:nvSpPr>
        <p:spPr>
          <a:xfrm>
            <a:off x="0" y="4190103"/>
            <a:ext cx="3012141" cy="6658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2400" b="1" dirty="0">
                <a:solidFill>
                  <a:srgbClr val="002060"/>
                </a:solidFill>
              </a:rPr>
              <a:t>Задание: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2400" i="1" dirty="0">
                <a:solidFill>
                  <a:srgbClr val="002060"/>
                </a:solidFill>
              </a:rPr>
              <a:t>Объясните пунктуацию выделенного предложения.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624D383-23D6-CFE7-E478-F888B70E1C17}"/>
              </a:ext>
            </a:extLst>
          </p:cNvPr>
          <p:cNvCxnSpPr>
            <a:cxnSpLocks/>
          </p:cNvCxnSpPr>
          <p:nvPr/>
        </p:nvCxnSpPr>
        <p:spPr>
          <a:xfrm>
            <a:off x="2969111" y="344245"/>
            <a:ext cx="0" cy="6225988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072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2E6D47-B475-E68E-716B-7DBD80B9F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>
                <a:solidFill>
                  <a:srgbClr val="002060"/>
                </a:solidFill>
              </a:rPr>
              <a:t>Использованные ресурсы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0B5DFD-3745-E0B3-FE8B-A9161EBAD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Стихотворение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https://stihi.ru/2014/01/18/1759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Фон 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https://ru.freepik.com/photos/spring-background/17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4531CE-E150-8D31-02BF-C9EFA4C083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2095" y="0"/>
            <a:ext cx="1759905" cy="779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36337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505</Words>
  <Application>Microsoft Office PowerPoint</Application>
  <PresentationFormat>Широкоэкранный</PresentationFormat>
  <Paragraphs>31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Сказочная весна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Использованные ресурсы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Светлана Зыкина</dc:creator>
  <cp:lastModifiedBy>Светлана Зыкина</cp:lastModifiedBy>
  <cp:revision>1</cp:revision>
  <dcterms:created xsi:type="dcterms:W3CDTF">2026-03-07T22:26:24Z</dcterms:created>
  <dcterms:modified xsi:type="dcterms:W3CDTF">2026-03-07T22:58:08Z</dcterms:modified>
</cp:coreProperties>
</file>