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60" r:id="rId5"/>
    <p:sldId id="262" r:id="rId6"/>
    <p:sldId id="263" r:id="rId7"/>
    <p:sldId id="265" r:id="rId8"/>
    <p:sldId id="271" r:id="rId9"/>
    <p:sldId id="272" r:id="rId10"/>
    <p:sldId id="273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45CE637-AC3A-496D-8E83-079E80D34693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F052D90-98FD-4DFB-8345-75CEE3D7A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//upload.wikimedia.org/wikipedia/commons/9/92/Walter_Hunt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4887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  <a:t>На поляне шерстяной пляшет </a:t>
            </a:r>
            <a:r>
              <a:rPr lang="ru-RU" sz="2400" dirty="0" err="1" smtClean="0">
                <a:solidFill>
                  <a:schemeClr val="tx1"/>
                </a:solidFill>
                <a:latin typeface="Arial Black" pitchFamily="34" charset="0"/>
              </a:rPr>
              <a:t>тонконожка</a:t>
            </a:r>
            <a: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  <a:t>.</a:t>
            </a:r>
            <a:b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  <a:t>Из-под туфельки стальной</a:t>
            </a:r>
            <a:b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 Black" pitchFamily="34" charset="0"/>
              </a:rPr>
              <a:t>Выползает стёжка.</a:t>
            </a:r>
            <a:endParaRPr lang="ru-RU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a5eab12d-e68b-4cb4-890b-5392c37b14a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2636912"/>
            <a:ext cx="4351547" cy="360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755576" y="1196752"/>
            <a:ext cx="7560840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4519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Домашняя работа: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600" dirty="0"/>
              <a:t>Подготовить ткань и коробку с рабочими инструментами.</a:t>
            </a:r>
          </a:p>
          <a:p>
            <a:r>
              <a:rPr lang="ru-RU" sz="3600" dirty="0"/>
              <a:t>Задание дополнительное (по желанию).</a:t>
            </a:r>
          </a:p>
          <a:p>
            <a:r>
              <a:rPr lang="ru-RU" sz="3600" dirty="0"/>
              <a:t>Найти в интернете: </a:t>
            </a:r>
          </a:p>
          <a:p>
            <a:r>
              <a:rPr lang="ru-RU" sz="3600" dirty="0"/>
              <a:t>А) информацию о современных видах швейных машинок;</a:t>
            </a:r>
          </a:p>
          <a:p>
            <a:r>
              <a:rPr lang="ru-RU" sz="3600" dirty="0"/>
              <a:t>Б) информацию о знаменитых российских  портных и модельерах </a:t>
            </a:r>
            <a:endParaRPr lang="ru-RU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371600"/>
            <a:ext cx="7200800" cy="182880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 Black" pitchFamily="34" charset="0"/>
              </a:rPr>
              <a:t>Швейная машина как </a:t>
            </a:r>
            <a:r>
              <a:rPr lang="ru-RU" sz="2400" dirty="0" smtClean="0">
                <a:latin typeface="Arial Black" pitchFamily="34" charset="0"/>
              </a:rPr>
              <a:t/>
            </a:r>
            <a:br>
              <a:rPr lang="ru-RU" sz="2400" dirty="0" smtClean="0">
                <a:latin typeface="Arial Black" pitchFamily="34" charset="0"/>
              </a:rPr>
            </a:br>
            <a:r>
              <a:rPr lang="ru-RU" sz="2400" dirty="0" smtClean="0">
                <a:latin typeface="Arial Black" pitchFamily="34" charset="0"/>
              </a:rPr>
              <a:t>основное </a:t>
            </a:r>
            <a:r>
              <a:rPr lang="ru-RU" sz="2400" dirty="0">
                <a:latin typeface="Arial Black" pitchFamily="34" charset="0"/>
              </a:rPr>
              <a:t>технологическое оборудование </a:t>
            </a:r>
            <a:r>
              <a:rPr lang="ru-RU" sz="2400" dirty="0" smtClean="0">
                <a:latin typeface="Arial Black" pitchFamily="34" charset="0"/>
              </a:rPr>
              <a:t/>
            </a:r>
            <a:br>
              <a:rPr lang="ru-RU" sz="2400" dirty="0" smtClean="0">
                <a:latin typeface="Arial Black" pitchFamily="34" charset="0"/>
              </a:rPr>
            </a:br>
            <a:r>
              <a:rPr lang="ru-RU" sz="2400" dirty="0" smtClean="0">
                <a:latin typeface="Arial Black" pitchFamily="34" charset="0"/>
              </a:rPr>
              <a:t>для </a:t>
            </a:r>
            <a:r>
              <a:rPr lang="ru-RU" sz="2400" dirty="0">
                <a:latin typeface="Arial Black" pitchFamily="34" charset="0"/>
              </a:rPr>
              <a:t>изготовления швейных изделий</a:t>
            </a:r>
            <a:endParaRPr lang="ru-RU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331698"/>
            <a:ext cx="8208912" cy="1752600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>
              <a:latin typeface="+mj-lt"/>
            </a:endParaRPr>
          </a:p>
          <a:p>
            <a:r>
              <a:rPr lang="ru-RU" sz="4200" b="1" dirty="0" smtClean="0">
                <a:latin typeface="Arial Black" pitchFamily="34" charset="0"/>
              </a:rPr>
              <a:t>Учитель </a:t>
            </a:r>
            <a:r>
              <a:rPr lang="ru-RU" sz="4200" b="1" dirty="0" smtClean="0">
                <a:latin typeface="Arial Black" pitchFamily="34" charset="0"/>
              </a:rPr>
              <a:t>труда (технологии) </a:t>
            </a:r>
          </a:p>
          <a:p>
            <a:r>
              <a:rPr lang="ru-RU" sz="4200" b="1" dirty="0" smtClean="0">
                <a:latin typeface="Arial Black" pitchFamily="34" charset="0"/>
              </a:rPr>
              <a:t>Глухова Наталья Владимировна</a:t>
            </a:r>
          </a:p>
          <a:p>
            <a:endParaRPr lang="ru-RU" sz="4200" b="1" dirty="0" smtClean="0">
              <a:latin typeface="Arial Black" pitchFamily="34" charset="0"/>
            </a:endParaRPr>
          </a:p>
          <a:p>
            <a:r>
              <a:rPr lang="ru-RU" sz="4200" b="1" dirty="0" smtClean="0">
                <a:latin typeface="Arial Black" pitchFamily="34" charset="0"/>
              </a:rPr>
              <a:t>МАОУ СОШ № 102 </a:t>
            </a:r>
            <a:endParaRPr lang="ru-RU" sz="42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33361" cy="523186"/>
          </a:xfrm>
        </p:spPr>
        <p:txBody>
          <a:bodyPr>
            <a:noAutofit/>
          </a:bodyPr>
          <a:lstStyle/>
          <a:p>
            <a:r>
              <a:rPr lang="ru-RU" alt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История создания швейной машины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2204864"/>
            <a:ext cx="3240360" cy="288032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  <a:defRPr/>
            </a:pP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КОНЕЦ </a:t>
            </a:r>
            <a:r>
              <a:rPr lang="en-US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XV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в.  </a:t>
            </a:r>
          </a:p>
          <a:p>
            <a:pPr algn="ctr">
              <a:buNone/>
              <a:defRPr/>
            </a:pP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  </a:t>
            </a:r>
            <a:r>
              <a:rPr lang="ru-RU" altLang="ru-RU" b="1" dirty="0" smtClean="0">
                <a:latin typeface="+mj-lt"/>
              </a:rPr>
              <a:t>первый проект машины для пошивы одежды предложил </a:t>
            </a:r>
          </a:p>
          <a:p>
            <a:pPr algn="ctr">
              <a:buNone/>
              <a:defRPr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ru-RU" sz="4600" b="1" dirty="0" smtClean="0">
                <a:latin typeface="+mj-lt"/>
                <a:ea typeface="MS Mincho" pitchFamily="49" charset="-128"/>
              </a:rPr>
              <a:t>Леонардо да Винчи</a:t>
            </a:r>
            <a:endParaRPr lang="ru-RU" sz="4600" b="1" dirty="0" smtClean="0">
              <a:latin typeface="+mj-lt"/>
            </a:endParaRPr>
          </a:p>
          <a:p>
            <a:pPr algn="ctr">
              <a:buNone/>
              <a:defRPr/>
            </a:pPr>
            <a:endParaRPr lang="ru-RU" dirty="0"/>
          </a:p>
        </p:txBody>
      </p:sp>
      <p:pic>
        <p:nvPicPr>
          <p:cNvPr id="4" name="Рисунок 3" descr="img_user_file_53a12ea104a2f_6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4818" t="25194" r="57087" b="6294"/>
          <a:stretch>
            <a:fillRect/>
          </a:stretch>
        </p:blipFill>
        <p:spPr>
          <a:xfrm>
            <a:off x="4517104" y="1340768"/>
            <a:ext cx="3816424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a typeface="MS Mincho" pitchFamily="49" charset="-128"/>
              </a:rPr>
              <a:t> </a:t>
            </a:r>
            <a:r>
              <a:rPr lang="ru-RU" alt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История создания швейной машины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Picture 2" descr="Файл:Walter Hunt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77331"/>
            <a:ext cx="324036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99592" y="4035565"/>
            <a:ext cx="374441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endParaRPr lang="ru-RU" sz="4000" b="1" dirty="0" smtClean="0">
              <a:ln w="6350">
                <a:noFill/>
              </a:ln>
              <a:solidFill>
                <a:prstClr val="white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Arial"/>
              <a:ea typeface="MS Mincho" pitchFamily="49" charset="-128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000" b="1" dirty="0">
              <a:ln w="6350">
                <a:noFill/>
              </a:ln>
              <a:solidFill>
                <a:prstClr val="white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Arial"/>
              <a:ea typeface="MS Mincho" pitchFamily="49" charset="-128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4000" b="1" dirty="0" err="1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MS Mincho" pitchFamily="49" charset="-128"/>
                <a:cs typeface="+mj-cs"/>
              </a:rPr>
              <a:t>Уолтер</a:t>
            </a:r>
            <a:r>
              <a:rPr lang="ru-RU" sz="4000" b="1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MS Mincho" pitchFamily="49" charset="-128"/>
                <a:cs typeface="+mj-cs"/>
              </a:rPr>
              <a:t>  </a:t>
            </a:r>
            <a:r>
              <a:rPr lang="ru-RU" sz="4000" b="1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MS Mincho" pitchFamily="49" charset="-128"/>
                <a:cs typeface="+mj-cs"/>
              </a:rPr>
              <a:t>Хант</a:t>
            </a:r>
            <a:r>
              <a:rPr lang="ru-RU" sz="5400" b="1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+mj-ea"/>
                <a:cs typeface="+mj-cs"/>
              </a:rPr>
              <a:t/>
            </a:r>
            <a:br>
              <a:rPr lang="ru-RU" sz="5400" b="1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+mj-ea"/>
                <a:cs typeface="+mj-cs"/>
              </a:rPr>
            </a:br>
            <a:endParaRPr lang="ru-RU" sz="5400" b="1" dirty="0">
              <a:ln w="6350">
                <a:noFill/>
              </a:ln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Arial"/>
              <a:ea typeface="+mj-ea"/>
              <a:cs typeface="+mj-cs"/>
            </a:endParaRPr>
          </a:p>
        </p:txBody>
      </p:sp>
      <p:pic>
        <p:nvPicPr>
          <p:cNvPr id="6" name="Рисунок 5" descr="113_q_1057.jpg"/>
          <p:cNvPicPr>
            <a:picLocks noChangeAspect="1"/>
          </p:cNvPicPr>
          <p:nvPr/>
        </p:nvPicPr>
        <p:blipFill>
          <a:blip r:embed="rId4" cstate="print"/>
          <a:srcRect l="7383" r="11407"/>
          <a:stretch>
            <a:fillRect/>
          </a:stretch>
        </p:blipFill>
        <p:spPr>
          <a:xfrm>
            <a:off x="4355976" y="2182797"/>
            <a:ext cx="396044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940152" y="5517232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1834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История создания </a:t>
            </a:r>
            <a:br>
              <a:rPr lang="ru-RU" altLang="ru-RU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швейной машины</a:t>
            </a:r>
            <a:endParaRPr lang="ru-RU" sz="4400" dirty="0"/>
          </a:p>
        </p:txBody>
      </p:sp>
      <p:pic>
        <p:nvPicPr>
          <p:cNvPr id="4" name="Содержимое 3" descr="img6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7672" t="27688" r="53938" b="5376"/>
          <a:stretch>
            <a:fillRect/>
          </a:stretch>
        </p:blipFill>
        <p:spPr>
          <a:xfrm>
            <a:off x="1187624" y="2204864"/>
            <a:ext cx="3073774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71600" y="5061083"/>
            <a:ext cx="35283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Карл </a:t>
            </a:r>
            <a:r>
              <a:rPr lang="ru-RU" altLang="ru-RU" sz="3600" b="1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Вейзенталь</a:t>
            </a:r>
            <a:r>
              <a:rPr lang="ru-RU" altLang="ru-RU" sz="3600" b="1" dirty="0" smtClean="0">
                <a:solidFill>
                  <a:srgbClr val="3737FF"/>
                </a:solidFill>
                <a:latin typeface="Tahoma" pitchFamily="34" charset="0"/>
              </a:rPr>
              <a:t> </a:t>
            </a:r>
            <a:endParaRPr lang="ru-RU" sz="3600" dirty="0"/>
          </a:p>
        </p:txBody>
      </p:sp>
      <p:pic>
        <p:nvPicPr>
          <p:cNvPr id="6" name="Рисунок 5" descr="img6 (1).jpg"/>
          <p:cNvPicPr>
            <a:picLocks noChangeAspect="1"/>
          </p:cNvPicPr>
          <p:nvPr/>
        </p:nvPicPr>
        <p:blipFill>
          <a:blip r:embed="rId2" cstate="print"/>
          <a:srcRect l="53155" t="23624" r="6486" b="30439"/>
          <a:stretch>
            <a:fillRect/>
          </a:stretch>
        </p:blipFill>
        <p:spPr>
          <a:xfrm>
            <a:off x="4932040" y="2996952"/>
            <a:ext cx="345638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012160" y="5085184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1775</a:t>
            </a:r>
            <a:endParaRPr lang="ru-RU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561" y="498323"/>
            <a:ext cx="6965245" cy="1202485"/>
          </a:xfrm>
        </p:spPr>
        <p:txBody>
          <a:bodyPr>
            <a:noAutofit/>
          </a:bodyPr>
          <a:lstStyle/>
          <a:p>
            <a:r>
              <a:rPr lang="ru-RU" alt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История создания </a:t>
            </a:r>
            <a:br>
              <a:rPr lang="ru-RU" alt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швейной машины</a:t>
            </a:r>
            <a:endParaRPr lang="ru-RU" sz="3600" dirty="0"/>
          </a:p>
        </p:txBody>
      </p:sp>
      <p:pic>
        <p:nvPicPr>
          <p:cNvPr id="4" name="Содержимое 3" descr="14. общее фото зинге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2931" r="37001"/>
          <a:stretch>
            <a:fillRect/>
          </a:stretch>
        </p:blipFill>
        <p:spPr>
          <a:xfrm>
            <a:off x="4540592" y="1844824"/>
            <a:ext cx="2808312" cy="4245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3" descr="14. общее фото зингер.jpg"/>
          <p:cNvPicPr>
            <a:picLocks noChangeAspect="1"/>
          </p:cNvPicPr>
          <p:nvPr/>
        </p:nvPicPr>
        <p:blipFill>
          <a:blip r:embed="rId2" cstate="print"/>
          <a:srcRect l="63592"/>
          <a:stretch>
            <a:fillRect/>
          </a:stretch>
        </p:blipFill>
        <p:spPr>
          <a:xfrm>
            <a:off x="914188" y="1628800"/>
            <a:ext cx="3240360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27584" y="5584632"/>
            <a:ext cx="3989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Исаак Зингер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373" y="620688"/>
            <a:ext cx="6965245" cy="1202485"/>
          </a:xfrm>
        </p:spPr>
        <p:txBody>
          <a:bodyPr>
            <a:noAutofit/>
          </a:bodyPr>
          <a:lstStyle/>
          <a:p>
            <a:r>
              <a:rPr lang="ru-RU" alt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Современные </a:t>
            </a:r>
            <a:br>
              <a:rPr lang="ru-RU" alt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швейные  машины</a:t>
            </a:r>
            <a:endParaRPr lang="ru-RU" sz="3200" dirty="0"/>
          </a:p>
        </p:txBody>
      </p:sp>
      <p:pic>
        <p:nvPicPr>
          <p:cNvPr id="7" name="Рисунок 6" descr="111693054_Sovremennuye_shveynovuyshivalnuye_mashinki__1_.jpg"/>
          <p:cNvPicPr>
            <a:picLocks noChangeAspect="1"/>
          </p:cNvPicPr>
          <p:nvPr/>
        </p:nvPicPr>
        <p:blipFill>
          <a:blip r:embed="rId2" cstate="print"/>
          <a:srcRect l="4641" t="9236" b="9236"/>
          <a:stretch>
            <a:fillRect/>
          </a:stretch>
        </p:blipFill>
        <p:spPr>
          <a:xfrm>
            <a:off x="4860032" y="2901516"/>
            <a:ext cx="347647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product_full_896x680-c1f7e994667fbd71ed7dfa172eb69e55658ab8fb.jpg"/>
          <p:cNvPicPr>
            <a:picLocks noChangeAspect="1"/>
          </p:cNvPicPr>
          <p:nvPr/>
        </p:nvPicPr>
        <p:blipFill>
          <a:blip r:embed="rId3" cstate="print"/>
          <a:srcRect r="10106"/>
          <a:stretch>
            <a:fillRect/>
          </a:stretch>
        </p:blipFill>
        <p:spPr>
          <a:xfrm>
            <a:off x="1187624" y="1844824"/>
            <a:ext cx="4104456" cy="3465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4676775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01008"/>
            <a:ext cx="3708497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00651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2"/>
            <a:ext cx="7416824" cy="662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922035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243</TotalTime>
  <Words>99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Brush Script MT</vt:lpstr>
      <vt:lpstr>Constantia</vt:lpstr>
      <vt:lpstr>Franklin Gothic Book</vt:lpstr>
      <vt:lpstr>MS Mincho</vt:lpstr>
      <vt:lpstr>Rage Italic</vt:lpstr>
      <vt:lpstr>Tahoma</vt:lpstr>
      <vt:lpstr>Кнопка</vt:lpstr>
      <vt:lpstr>На поляне шерстяной пляшет тонконожка. Из-под туфельки стальной Выползает стёжка.</vt:lpstr>
      <vt:lpstr>Швейная машина как  основное технологическое оборудование  для изготовления швейных изделий</vt:lpstr>
      <vt:lpstr>История создания швейной машины</vt:lpstr>
      <vt:lpstr> История создания швейной машины</vt:lpstr>
      <vt:lpstr>История создания  швейной машины</vt:lpstr>
      <vt:lpstr>История создания  швейной машины</vt:lpstr>
      <vt:lpstr>Современные  швейные  машины</vt:lpstr>
      <vt:lpstr>Профессии</vt:lpstr>
      <vt:lpstr>Презентация PowerPoint</vt:lpstr>
      <vt:lpstr>Презентация PowerPoint</vt:lpstr>
      <vt:lpstr>Домашняя работа: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поляне шерстяной пляшет тонконожка. Из-под туфельки стальной Выползает стёжка.</dc:title>
  <dc:creator>User</dc:creator>
  <cp:lastModifiedBy>Larisa</cp:lastModifiedBy>
  <cp:revision>7</cp:revision>
  <dcterms:created xsi:type="dcterms:W3CDTF">2018-05-06T07:11:49Z</dcterms:created>
  <dcterms:modified xsi:type="dcterms:W3CDTF">2026-03-05T08:36:33Z</dcterms:modified>
</cp:coreProperties>
</file>