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sldIdLst>
    <p:sldId id="292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191" autoAdjust="0"/>
    <p:restoredTop sz="78136" autoAdjust="0"/>
  </p:normalViewPr>
  <p:slideViewPr>
    <p:cSldViewPr snapToGrid="0">
      <p:cViewPr>
        <p:scale>
          <a:sx n="70" d="100"/>
          <a:sy n="70" d="100"/>
        </p:scale>
        <p:origin x="-28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D740F-79B2-4159-8712-43C80220629E}" type="datetimeFigureOut">
              <a:rPr lang="ru-RU" smtClean="0"/>
              <a:pPr/>
              <a:t>28.08.2022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BC6E5-746F-4F46-B243-9B9BF8203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BC6E5-746F-4F46-B243-9B9BF820325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B810-1C53-4567-B20A-DD55B559AD73}" type="datetimeFigureOut">
              <a:rPr lang="ru-RU" smtClean="0"/>
              <a:pPr/>
              <a:t>28.08.2022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568C-A175-42FD-A055-7760F3D53D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B810-1C53-4567-B20A-DD55B559AD73}" type="datetimeFigureOut">
              <a:rPr lang="ru-RU" smtClean="0"/>
              <a:pPr/>
              <a:t>28.08.2022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568C-A175-42FD-A055-7760F3D53D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B810-1C53-4567-B20A-DD55B559AD73}" type="datetimeFigureOut">
              <a:rPr lang="ru-RU" smtClean="0"/>
              <a:pPr/>
              <a:t>28.08.2022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568C-A175-42FD-A055-7760F3D53D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B810-1C53-4567-B20A-DD55B559AD73}" type="datetimeFigureOut">
              <a:rPr lang="ru-RU" smtClean="0"/>
              <a:pPr/>
              <a:t>28.08.2022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568C-A175-42FD-A055-7760F3D53D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B810-1C53-4567-B20A-DD55B559AD73}" type="datetimeFigureOut">
              <a:rPr lang="ru-RU" smtClean="0"/>
              <a:pPr/>
              <a:t>28.08.2022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568C-A175-42FD-A055-7760F3D53D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B810-1C53-4567-B20A-DD55B559AD73}" type="datetimeFigureOut">
              <a:rPr lang="ru-RU" smtClean="0"/>
              <a:pPr/>
              <a:t>28.08.2022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568C-A175-42FD-A055-7760F3D53D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B810-1C53-4567-B20A-DD55B559AD73}" type="datetimeFigureOut">
              <a:rPr lang="ru-RU" smtClean="0"/>
              <a:pPr/>
              <a:t>28.08.2022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568C-A175-42FD-A055-7760F3D53D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B810-1C53-4567-B20A-DD55B559AD73}" type="datetimeFigureOut">
              <a:rPr lang="ru-RU" smtClean="0"/>
              <a:pPr/>
              <a:t>28.08.2022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568C-A175-42FD-A055-7760F3D53D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B810-1C53-4567-B20A-DD55B559AD73}" type="datetimeFigureOut">
              <a:rPr lang="ru-RU" smtClean="0"/>
              <a:pPr/>
              <a:t>28.08.2022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568C-A175-42FD-A055-7760F3D53D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B810-1C53-4567-B20A-DD55B559AD73}" type="datetimeFigureOut">
              <a:rPr lang="ru-RU" smtClean="0"/>
              <a:pPr/>
              <a:t>28.08.2022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568C-A175-42FD-A055-7760F3D53D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B810-1C53-4567-B20A-DD55B559AD73}" type="datetimeFigureOut">
              <a:rPr lang="ru-RU" smtClean="0"/>
              <a:pPr/>
              <a:t>28.08.2022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568C-A175-42FD-A055-7760F3D53D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CB810-1C53-4567-B20A-DD55B559AD73}" type="datetimeFigureOut">
              <a:rPr lang="ru-RU" smtClean="0"/>
              <a:pPr/>
              <a:t>28.08.2022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3568C-A175-42FD-A055-7760F3D53D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245660" y="299545"/>
            <a:ext cx="11657305" cy="6053958"/>
          </a:xfrm>
        </p:spPr>
        <p:txBody>
          <a:bodyPr anchor="t"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</a:rPr>
              <a:t>Тема: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«»</a:t>
            </a:r>
            <a:endParaRPr lang="ru-RU" sz="48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 descr="F:\Бережливая Кубань\Наклейки-картинки, надписи\Логотип, стенд\новый на светлом фоне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954" y="204950"/>
            <a:ext cx="1364539" cy="1364539"/>
          </a:xfrm>
          <a:prstGeom prst="rect">
            <a:avLst/>
          </a:prstGeom>
          <a:noFill/>
        </p:spPr>
      </p:pic>
      <p:sp>
        <p:nvSpPr>
          <p:cNvPr id="36" name="Скругленный прямоугольник 35"/>
          <p:cNvSpPr/>
          <p:nvPr/>
        </p:nvSpPr>
        <p:spPr>
          <a:xfrm>
            <a:off x="9821916" y="2664371"/>
            <a:ext cx="1983393" cy="1279831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Методическое пособие «Создание бережливого пространства для  всех участников образовательного процесса в ДОО»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9758854" y="5391807"/>
            <a:ext cx="2049517" cy="1041011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Сборник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«Бережливость в детской литературе и народной мудрости»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9758855" y="4176214"/>
            <a:ext cx="2062221" cy="1073701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Сборник рассказов «Приключения Васи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Неряшкина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в бережливом 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детском саду»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7104994" y="2706413"/>
            <a:ext cx="1014247" cy="683173"/>
          </a:xfrm>
          <a:prstGeom prst="roundRect">
            <a:avLst>
              <a:gd name="adj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МБДОУ №99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5901558" y="2685392"/>
            <a:ext cx="987973" cy="683173"/>
          </a:xfrm>
          <a:prstGeom prst="roundRect">
            <a:avLst>
              <a:gd name="adj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МАДОУ №95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5896303" y="4745419"/>
            <a:ext cx="993229" cy="683173"/>
          </a:xfrm>
          <a:prstGeom prst="roundRect">
            <a:avLst>
              <a:gd name="adj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МБДОУ №8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7120760" y="4771697"/>
            <a:ext cx="998482" cy="683173"/>
          </a:xfrm>
          <a:prstGeom prst="roundRect">
            <a:avLst>
              <a:gd name="adj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МБДОУ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№7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8355724" y="4808484"/>
            <a:ext cx="1087821" cy="630620"/>
          </a:xfrm>
          <a:prstGeom prst="roundRect">
            <a:avLst>
              <a:gd name="adj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СОШ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№51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6022428" y="3626070"/>
            <a:ext cx="2222938" cy="746234"/>
          </a:xfrm>
          <a:prstGeom prst="roundRect">
            <a:avLst>
              <a:gd name="adj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МБДОУ №40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8492358" y="3652343"/>
            <a:ext cx="1077311" cy="683173"/>
          </a:xfrm>
          <a:prstGeom prst="roundRect">
            <a:avLst>
              <a:gd name="adj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МАДОУ №19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8376746" y="2685393"/>
            <a:ext cx="1082566" cy="683173"/>
          </a:xfrm>
          <a:prstGeom prst="roundRect">
            <a:avLst>
              <a:gd name="adj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МАДОУ №127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6647792" y="5654564"/>
            <a:ext cx="993229" cy="683173"/>
          </a:xfrm>
          <a:prstGeom prst="roundRect">
            <a:avLst>
              <a:gd name="adj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МБДОУ №23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8077199" y="5633543"/>
            <a:ext cx="993229" cy="683173"/>
          </a:xfrm>
          <a:prstGeom prst="roundRect">
            <a:avLst>
              <a:gd name="adj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МБДОУ №217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6511159" y="1939159"/>
            <a:ext cx="2396359" cy="520262"/>
          </a:xfrm>
          <a:prstGeom prst="roundRect">
            <a:avLst>
              <a:gd name="adj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Сетевые партнеры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9695792" y="1891862"/>
            <a:ext cx="2096815" cy="620109"/>
          </a:xfrm>
          <a:prstGeom prst="roundRect">
            <a:avLst>
              <a:gd name="adj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Продукты, готовые к тиражированию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1844566" y="236484"/>
            <a:ext cx="9900744" cy="1277006"/>
          </a:xfrm>
          <a:prstGeom prst="roundRect">
            <a:avLst>
              <a:gd name="adj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endParaRPr lang="ru-RU" sz="16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МБДОУ МО г. Краснодар «Центр – детский  сад № 40»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Тема: «Создание бережливого пространства для всех участников образовательного процесса в дошкольной образовательной организации»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Руководитель МСИП:  Кондратенко Елена Викторовна, заместитель заведующего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220717" y="1856096"/>
            <a:ext cx="5484047" cy="1897038"/>
          </a:xfrm>
          <a:prstGeom prst="roundRect">
            <a:avLst>
              <a:gd name="adj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/>
            <a:r>
              <a:rPr lang="ru-RU" sz="1600" b="1" dirty="0" smtClean="0">
                <a:solidFill>
                  <a:srgbClr val="C00000"/>
                </a:solidFill>
              </a:rPr>
              <a:t>Задачи</a:t>
            </a:r>
          </a:p>
          <a:p>
            <a:pPr algn="just" fontAlgn="base"/>
            <a:r>
              <a:rPr lang="ru-RU" sz="1400" b="1" dirty="0" smtClean="0"/>
              <a:t>1. Изучить инструментарий по созданию бережливого пространства.</a:t>
            </a:r>
          </a:p>
          <a:p>
            <a:pPr fontAlgn="base"/>
            <a:r>
              <a:rPr lang="ru-RU" sz="1400" b="1" dirty="0" smtClean="0"/>
              <a:t>2. Организовать практическую реализацию бережливого пространства.</a:t>
            </a:r>
          </a:p>
          <a:p>
            <a:r>
              <a:rPr lang="ru-RU" sz="1400" b="1" dirty="0" smtClean="0"/>
              <a:t>3. Обобщить результаты работы, представить отчеты и публичные материалы проекта: статьи, методические рекомендации, сборники.</a:t>
            </a:r>
          </a:p>
          <a:p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272955" y="3916907"/>
            <a:ext cx="5418161" cy="2770496"/>
          </a:xfrm>
          <a:prstGeom prst="roundRect">
            <a:avLst>
              <a:gd name="adj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/>
            <a:r>
              <a:rPr lang="ru-RU" sz="1600" b="1" dirty="0" smtClean="0">
                <a:solidFill>
                  <a:srgbClr val="C00000"/>
                </a:solidFill>
              </a:rPr>
              <a:t>Проекты</a:t>
            </a:r>
            <a:r>
              <a:rPr lang="ru-RU" sz="1400" b="1" u="sng" dirty="0" smtClean="0">
                <a:solidFill>
                  <a:srgbClr val="C00000"/>
                </a:solidFill>
              </a:rPr>
              <a:t>  </a:t>
            </a:r>
          </a:p>
          <a:p>
            <a:pPr marL="342900" indent="-342900">
              <a:buAutoNum type="arabicPeriod"/>
            </a:pPr>
            <a:r>
              <a:rPr lang="ru-RU" sz="1400" b="1" dirty="0" smtClean="0"/>
              <a:t>«Стандартизация режимных моментов детей в ДОО» 02.11.2020 – 28.01.2021</a:t>
            </a:r>
          </a:p>
          <a:p>
            <a:pPr marL="342900" indent="-342900">
              <a:buFontTx/>
              <a:buAutoNum type="arabicPeriod"/>
            </a:pPr>
            <a:r>
              <a:rPr lang="ru-RU" sz="1400" b="1" dirty="0" smtClean="0"/>
              <a:t>«Оптимизация процесса приема и зачисления воспитанников в ДОО» 01.02.2021 – 31.03.2021</a:t>
            </a:r>
          </a:p>
          <a:p>
            <a:pPr marL="342900" indent="-342900">
              <a:buAutoNum type="arabicPeriod"/>
            </a:pPr>
            <a:r>
              <a:rPr lang="ru-RU" sz="1400" b="1" dirty="0" smtClean="0"/>
              <a:t>«Оптимизация работы с архивной документацией ДОО» 05.04.2021 – 20.08.2021</a:t>
            </a:r>
          </a:p>
          <a:p>
            <a:pPr marL="342900" indent="-342900">
              <a:buAutoNum type="arabicPeriod"/>
            </a:pPr>
            <a:r>
              <a:rPr lang="ru-RU" sz="1400" b="1" dirty="0" smtClean="0"/>
              <a:t>«Оптимизация хранения документации и организация рабочего пространства воспитателей ДОО»  01.10.2021 – 25.03.2022</a:t>
            </a:r>
          </a:p>
          <a:p>
            <a:pPr marL="342900" indent="-342900">
              <a:buAutoNum type="arabicPeriod"/>
            </a:pPr>
            <a:r>
              <a:rPr lang="ru-RU" sz="1400" b="1" dirty="0" smtClean="0"/>
              <a:t>«Систематизация базы инструкций для всех сотрудников ДОО» 25.04.2022 – 20.08.2022</a:t>
            </a:r>
          </a:p>
          <a:p>
            <a:pPr marL="342900" indent="-342900">
              <a:buAutoNum type="arabicPeriod"/>
            </a:pPr>
            <a:endParaRPr lang="ru-RU" sz="14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404954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1673</TotalTime>
  <Words>213</Words>
  <Application>Microsoft Office PowerPoint</Application>
  <PresentationFormat>Произвольный</PresentationFormat>
  <Paragraphs>35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                           Тема: «»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Викторовна</dc:creator>
  <cp:lastModifiedBy>Elena Kondratenko</cp:lastModifiedBy>
  <cp:revision>158</cp:revision>
  <dcterms:created xsi:type="dcterms:W3CDTF">2020-01-11T08:07:04Z</dcterms:created>
  <dcterms:modified xsi:type="dcterms:W3CDTF">2022-08-28T10:06:19Z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1140600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S8.2.3</vt:lpwstr>
  </property>
</Properties>
</file>