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FA644-A166-9DC8-8F73-B5207FB2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EA469B-EDB7-9FC8-4703-08DE82748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544013-3FDA-F0F0-DF5C-01620591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1AB385-C9AB-B248-96DF-714C8984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4FF24-09BB-BF8D-7865-30B440CD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4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CDCAC-EDCB-0BFC-DC0F-CFBE7373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3A1E72-FE5E-C821-350E-B6CF289AD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F381E1-F842-C383-D6D3-3FAE6E0C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C25277-974D-3A90-424E-AB641697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C9D182-7715-78EA-5D5C-317C87B5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8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E7B9942-000B-239E-ACD9-BCB2DAB6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4480D9F-4C6C-7EF4-1AF8-457854E69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21346D-031E-BE31-D1EE-CB89BC14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6FF5AF-1090-FEA8-F258-2C7A0DFD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35BE46-EEC3-AC10-ED83-7F209B90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46BB0-CA98-FF72-D05C-7A98A639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6E4B34-76BA-32CD-C710-1D9C598C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FFC0FF-0A18-0B00-7CE2-412E34BB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C5268-026A-D897-3BE4-79D51EA2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F1420-811C-62A3-6D72-CAD7817E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0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D76CB-DDF3-B19A-90BE-DC808502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17AC29-464E-D150-C4A9-2C6B77B4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199BB0-C1CB-4FF0-D262-4A9A7373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12FCDB-4208-6E8E-B908-ABC407B3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C7A28F-EEF9-32F6-4B1A-5DA0E125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6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6809DD-82BF-56FE-57AF-D3081A4C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CCFCCF-3236-E590-704E-BD4823DCA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780638-7B13-2D90-C874-78DBECD58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84C1FA-F68C-61C0-7899-67228741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06E0DF-74AD-9B7B-866A-01D08597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CB5B13-C6C1-88EB-C0A3-96DA30FB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C7D40-C413-DBD9-C34F-EF791240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4BA6B1-5A73-EBDA-8D25-347D90EAE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177C02-68CD-DAAE-B1D6-940E04E20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A7F0DE-12DB-6F78-04F3-9D587D236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A65BE16-80C8-6880-7529-103EDC5A3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2F6EA2-CC9C-9976-2F8F-9B44624F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344185-250D-49A4-90B8-5CB4E3BA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FDBC06-0535-37DC-CA25-8FAED7E2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3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0A9FF-AC6A-7136-CB55-F24EC3CF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CCF835A-FA55-B933-7C5A-6D3508C7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CB00A2-51F5-1E37-ADEA-110B728C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562B3C-F089-D6FF-8DD3-ECB847C2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6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9B1B37-230F-91D3-88E4-AC82322F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BFC27E-92ED-6777-2558-19EC146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1BBBD5-B3EA-0FF4-9EB5-9921A705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5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81399F-AD06-6351-C755-AB79E7E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D73719-D2BE-008E-6F53-0A05B30B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D81F6E-9728-8199-51E2-AED541CDB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98C449-D996-F11C-D0C4-DEB38705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73DC68-5D77-92C5-90CC-9CF8DB3E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16E4A0-70FB-1533-38F7-C3E64C85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6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7C575-D446-3FE4-1570-FC777CDF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3FA01CD-899A-1DB0-5EBB-FC51FD8D8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124629-4267-8654-A106-8B1593CB9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8C8293-DBA1-6995-58E8-5D96C75D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E8E665-249A-2801-DA59-A47E8B1C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DCDC71-93F2-53CA-E101-5FD3D7BD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1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AA516-4630-99C0-6013-078DC6D4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686E0E-3FDA-9458-DE88-1D3872A7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8D2957-D3AB-FED1-9000-58A0B3B08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F016-87F4-4556-B5E1-7A67B0774DEE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F9F7D-0B70-68A6-C4D3-628969BC4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4D007-3D1F-1A92-E715-4DD939C96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1FE1-D3CA-45A2-AD06-A224FA89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17" y="48923"/>
            <a:ext cx="12081164" cy="116955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Краснодар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7»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350033, г. Краснодар, пер. Угольный, 11, тел. (факс) 8 (861) 268-46-34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бережливых технологий для повышения эффективности деятельности ДОО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96C5C6-8459-BF71-4FA6-29AEB4D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37" t="28220" r="22799" b="17733"/>
          <a:stretch/>
        </p:blipFill>
        <p:spPr>
          <a:xfrm>
            <a:off x="330992" y="1596001"/>
            <a:ext cx="3954264" cy="265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9E18C96-CEE6-13D0-CDD4-B86B29ED3ECD}"/>
              </a:ext>
            </a:extLst>
          </p:cNvPr>
          <p:cNvSpPr txBox="1">
            <a:spLocks/>
          </p:cNvSpPr>
          <p:nvPr/>
        </p:nvSpPr>
        <p:spPr>
          <a:xfrm>
            <a:off x="4538443" y="1218474"/>
            <a:ext cx="6610525" cy="2757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РЕАЛИЗОВАНЫЕ ПРОЕКТЫ в рамках МСИП: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«Оптимизация процесса подготовки педагога к организации игровой образовательной деятельности».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«Оптимизация процесса проверки документов для прохождения процедуры аттестации педагогических работников дошкольной образовательной организации».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«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Оптимизация условий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работы повара в процессе приготовления пищи для организации питания воспитанников в ДОО»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«О</a:t>
            </a:r>
            <a:r>
              <a:rPr lang="ru-RU" sz="16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птимизация процесса активизации самостоятельной деятельности старших дошкольников в центрах активности ДОО</a:t>
            </a:r>
            <a:r>
              <a:rPr lang="ru-RU" sz="1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none" dirty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D26A74-2BF8-572B-AE1B-8949C20323C9}"/>
              </a:ext>
            </a:extLst>
          </p:cNvPr>
          <p:cNvSpPr txBox="1"/>
          <p:nvPr/>
        </p:nvSpPr>
        <p:spPr>
          <a:xfrm>
            <a:off x="209352" y="1218474"/>
            <a:ext cx="4197544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Сетевые партнеры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F6A79A-6E86-CA61-ADB5-5708D6019700}"/>
              </a:ext>
            </a:extLst>
          </p:cNvPr>
          <p:cNvSpPr txBox="1"/>
          <p:nvPr/>
        </p:nvSpPr>
        <p:spPr>
          <a:xfrm>
            <a:off x="195239" y="4528104"/>
            <a:ext cx="821587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ГОТОВЫЙ К ТИРАЖИРОВАНИЮ: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ПУТЕВОДИТЕЛЬ ПО ВНЕДРЕНИЮ БЕРЕЖЛИВЫХ ТЕХНОЛОГИЙ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ДЕЯТЕЛЬНОСТЬ ДОШКОЛЬНОЙ ОБРАЗОВАТЕЛЬНОЙ ОРГАНИЗАЦИИ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0723DC-D8C2-5342-0800-CA09BA2ADA58}"/>
              </a:ext>
            </a:extLst>
          </p:cNvPr>
          <p:cNvSpPr txBox="1"/>
          <p:nvPr/>
        </p:nvSpPr>
        <p:spPr>
          <a:xfrm>
            <a:off x="-280143" y="6083049"/>
            <a:ext cx="1217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2000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идей является: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Внедрение, распространение и популяризация </a:t>
            </a:r>
          </a:p>
          <a:p>
            <a:pPr indent="43200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работы по внедрению технологий бережливого производства в дошкольных организациях в рамках МСИП.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4C05EA-79AD-FD13-AD9D-44DDA209D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92" y="4060777"/>
            <a:ext cx="1663804" cy="23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71A5108-22A2-3D97-95BE-2943F2FBFA04}"/>
              </a:ext>
            </a:extLst>
          </p:cNvPr>
          <p:cNvSpPr txBox="1">
            <a:spLocks/>
          </p:cNvSpPr>
          <p:nvPr/>
        </p:nvSpPr>
        <p:spPr>
          <a:xfrm>
            <a:off x="58723" y="4074790"/>
            <a:ext cx="12046591" cy="2757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C8493-BFE8-1A1F-9DCB-ABD0E032AFDD}"/>
              </a:ext>
            </a:extLst>
          </p:cNvPr>
          <p:cNvSpPr txBox="1"/>
          <p:nvPr/>
        </p:nvSpPr>
        <p:spPr>
          <a:xfrm>
            <a:off x="3078760" y="0"/>
            <a:ext cx="5821959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 работы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«Детский сад № 7»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ABE7C0-4C37-4675-A899-94405348A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5373" y="2731753"/>
            <a:ext cx="3195093" cy="45143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DFDE02-2EE3-E3F4-7F18-B37FFF1D9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3506" r="2819" b="3677"/>
          <a:stretch/>
        </p:blipFill>
        <p:spPr>
          <a:xfrm>
            <a:off x="3832643" y="1296842"/>
            <a:ext cx="3556103" cy="48724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BA754D0-66C7-2F55-D0DE-158E64B46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r="5324"/>
          <a:stretch/>
        </p:blipFill>
        <p:spPr>
          <a:xfrm>
            <a:off x="7540878" y="715626"/>
            <a:ext cx="4449220" cy="22703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5E241AD-0DE0-B5A3-666B-6CDEA465B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/>
          <a:stretch/>
        </p:blipFill>
        <p:spPr>
          <a:xfrm rot="5400000">
            <a:off x="105353" y="3145271"/>
            <a:ext cx="3876458" cy="3549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1878" t="10072" r="10584" b="5967"/>
          <a:stretch/>
        </p:blipFill>
        <p:spPr>
          <a:xfrm>
            <a:off x="269082" y="685491"/>
            <a:ext cx="3499186" cy="213031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5987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111</Words>
  <Application>Microsoft Office PowerPoint</Application>
  <PresentationFormat>Широкоэкранный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муниципального образования город Краснодар «Детский сад общеразвивающего вида № 7» 350033, г. Краснодар, пер. Угольный, 11, тел. (факс) 8 (861) 268-46-34 Тема: «Внедрение бережливых технологий для повышения эффективности деятельности ДОО»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инновационного проекта: «Внедрение бережливых технологий для повышения эффективности деятельности ДОО»  Автор проекта: Иванова Галина Сергеевна  МБДОУ МО г. Краснодар «Детский сад № 7» </dc:title>
  <dc:creator>Детский сад № 7</dc:creator>
  <cp:lastModifiedBy>Пользователь Windows</cp:lastModifiedBy>
  <cp:revision>6</cp:revision>
  <dcterms:created xsi:type="dcterms:W3CDTF">2022-08-15T07:58:12Z</dcterms:created>
  <dcterms:modified xsi:type="dcterms:W3CDTF">2022-08-27T19:29:25Z</dcterms:modified>
</cp:coreProperties>
</file>