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2" r:id="rId2"/>
    <p:sldId id="263" r:id="rId3"/>
  </p:sldIdLst>
  <p:sldSz cx="12192000" cy="6858000"/>
  <p:notesSz cx="6858000" cy="99472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8/15/2022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8/15/2022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8/15/2022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8/15/2022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8/15/2022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8/15/2022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8/15/2022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g"/><Relationship Id="rId11" Type="http://schemas.openxmlformats.org/officeDocument/2006/relationships/image" Target="../media/image12.jpg"/><Relationship Id="rId5" Type="http://schemas.openxmlformats.org/officeDocument/2006/relationships/image" Target="../media/image6.jpg"/><Relationship Id="rId10" Type="http://schemas.openxmlformats.org/officeDocument/2006/relationships/image" Target="../media/image11.jpg"/><Relationship Id="rId4" Type="http://schemas.openxmlformats.org/officeDocument/2006/relationships/image" Target="../media/image5.jpg"/><Relationship Id="rId9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"/><Relationship Id="rId13" Type="http://schemas.openxmlformats.org/officeDocument/2006/relationships/image" Target="../media/image3.png"/><Relationship Id="rId3" Type="http://schemas.openxmlformats.org/officeDocument/2006/relationships/image" Target="../media/image14.tif"/><Relationship Id="rId7" Type="http://schemas.openxmlformats.org/officeDocument/2006/relationships/image" Target="../media/image18.tiff"/><Relationship Id="rId12" Type="http://schemas.openxmlformats.org/officeDocument/2006/relationships/image" Target="../media/image23.tif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jpg"/><Relationship Id="rId5" Type="http://schemas.openxmlformats.org/officeDocument/2006/relationships/image" Target="../media/image16.tiff"/><Relationship Id="rId10" Type="http://schemas.openxmlformats.org/officeDocument/2006/relationships/image" Target="../media/image21.jpg"/><Relationship Id="rId4" Type="http://schemas.openxmlformats.org/officeDocument/2006/relationships/image" Target="../media/image15.tiff"/><Relationship Id="rId9" Type="http://schemas.openxmlformats.org/officeDocument/2006/relationships/image" Target="../media/image20.jpeg"/><Relationship Id="rId14" Type="http://schemas.openxmlformats.org/officeDocument/2006/relationships/image" Target="../media/image24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/>
        </p:nvSpPr>
        <p:spPr>
          <a:xfrm>
            <a:off x="6474690" y="181712"/>
            <a:ext cx="4562763" cy="18435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 smtClean="0"/>
              <a:t>Название инновационного проекта:</a:t>
            </a:r>
            <a:endParaRPr lang="ru-RU" sz="1800" b="1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274832" y="406781"/>
            <a:ext cx="11490037" cy="8279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«Создание </a:t>
            </a:r>
            <a: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комфортного образовательного пространства путём внедрения инструментов бережливого производства в ДОО»</a:t>
            </a:r>
            <a:endParaRPr lang="ru-RU" sz="1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646214" y="1023824"/>
            <a:ext cx="9476511" cy="6210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cap="none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 проекта:  </a:t>
            </a:r>
            <a:r>
              <a:rPr lang="ru-RU" sz="16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Чёрная </a:t>
            </a:r>
            <a:r>
              <a:rPr lang="ru-RU" sz="1600" b="1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ru-RU" sz="16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ксана  Анатольевна, заместитель заведующего МБДОУ МО </a:t>
            </a:r>
          </a:p>
          <a:p>
            <a:r>
              <a:rPr lang="ru-RU" sz="1600" b="1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г. Краснодар «Центр – детский сад № 8»</a:t>
            </a:r>
            <a:endParaRPr lang="ru-RU" sz="1800" cap="none" dirty="0">
              <a:latin typeface="Arial Narrow" panose="020B060602020203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19" y="181712"/>
            <a:ext cx="965413" cy="9654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93781" y="5584118"/>
            <a:ext cx="72505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Основная идея проекта:  </a:t>
            </a:r>
            <a:r>
              <a:rPr lang="ru-RU" sz="1400" b="1" dirty="0" smtClean="0"/>
              <a:t>Формирование </a:t>
            </a:r>
            <a:r>
              <a:rPr lang="ru-RU" sz="1400" b="1" dirty="0"/>
              <a:t>«</a:t>
            </a:r>
            <a:r>
              <a:rPr lang="ru-RU" sz="1400" b="1" dirty="0" smtClean="0"/>
              <a:t>Бережливой модели </a:t>
            </a:r>
            <a:r>
              <a:rPr lang="ru-RU" sz="1400" b="1" dirty="0"/>
              <a:t>поведения» у всех участников образовательных отношений </a:t>
            </a:r>
            <a:endParaRPr lang="ru-RU" sz="1400" b="1" dirty="0" smtClean="0"/>
          </a:p>
          <a:p>
            <a:pPr algn="ctr"/>
            <a:r>
              <a:rPr lang="ru-RU" sz="1400" b="1" dirty="0" smtClean="0"/>
              <a:t>для </a:t>
            </a:r>
            <a:r>
              <a:rPr lang="ru-RU" sz="1400" b="1" dirty="0"/>
              <a:t>создания комфортного образовательного пространства.</a:t>
            </a:r>
          </a:p>
          <a:p>
            <a:endParaRPr lang="ru-RU" sz="1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5" t="3771" r="3108" b="35219"/>
          <a:stretch/>
        </p:blipFill>
        <p:spPr>
          <a:xfrm>
            <a:off x="276150" y="1527165"/>
            <a:ext cx="3277944" cy="3186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8" t="5365" r="4684" b="14272"/>
          <a:stretch/>
        </p:blipFill>
        <p:spPr>
          <a:xfrm>
            <a:off x="3707134" y="1784611"/>
            <a:ext cx="4406833" cy="2929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" t="4176" r="2918" b="41682"/>
          <a:stretch/>
        </p:blipFill>
        <p:spPr>
          <a:xfrm>
            <a:off x="8152702" y="1677582"/>
            <a:ext cx="3891674" cy="3272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0958">
            <a:off x="9579301" y="3110271"/>
            <a:ext cx="641147" cy="90743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5" b="5841"/>
          <a:stretch/>
        </p:blipFill>
        <p:spPr>
          <a:xfrm rot="1602873">
            <a:off x="9628703" y="4575621"/>
            <a:ext cx="939672" cy="682464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Объект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8959">
            <a:off x="9554529" y="2105837"/>
            <a:ext cx="580321" cy="799436"/>
          </a:xfrm>
          <a:prstGeom prst="rect">
            <a:avLst/>
          </a:prstGeom>
          <a:ln>
            <a:solidFill>
              <a:srgbClr val="7030A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" t="10909" b="18653"/>
          <a:stretch/>
        </p:blipFill>
        <p:spPr>
          <a:xfrm>
            <a:off x="497444" y="4728698"/>
            <a:ext cx="1948874" cy="989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" t="7003" r="1374" b="41818"/>
          <a:stretch/>
        </p:blipFill>
        <p:spPr>
          <a:xfrm>
            <a:off x="260401" y="5811831"/>
            <a:ext cx="2422960" cy="912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5" t="5416" r="13735" b="31139"/>
          <a:stretch/>
        </p:blipFill>
        <p:spPr>
          <a:xfrm>
            <a:off x="2842647" y="4669005"/>
            <a:ext cx="1730414" cy="2055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6590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761889" y="420458"/>
            <a:ext cx="73457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в 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мероприятиях различных уровней</a:t>
            </a:r>
            <a:endParaRPr lang="ru-RU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211" y="2684908"/>
            <a:ext cx="3479060" cy="24652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948" y="2426823"/>
            <a:ext cx="2060644" cy="2903709"/>
          </a:xfrm>
          <a:prstGeom prst="rect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055" y="2716541"/>
            <a:ext cx="1975074" cy="2785218"/>
          </a:xfrm>
          <a:prstGeom prst="rect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20" y="3280714"/>
            <a:ext cx="1880424" cy="2653428"/>
          </a:xfrm>
          <a:prstGeom prst="rect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04"/>
          <a:stretch/>
        </p:blipFill>
        <p:spPr>
          <a:xfrm rot="16200000">
            <a:off x="641954" y="2061330"/>
            <a:ext cx="1867898" cy="26467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84" y="4522118"/>
            <a:ext cx="3065870" cy="2173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Объект 3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714" y="5061548"/>
            <a:ext cx="2056404" cy="1454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Скругленный прямоугольник 3"/>
          <p:cNvSpPr/>
          <p:nvPr/>
        </p:nvSpPr>
        <p:spPr>
          <a:xfrm>
            <a:off x="252506" y="1012153"/>
            <a:ext cx="4137891" cy="130664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Региональный</a:t>
            </a:r>
          </a:p>
          <a:p>
            <a:pPr algn="ctr"/>
            <a: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ru-RU" b="1" dirty="0" smtClean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Научно-практические конференции, конкурсы, курсы повышения квалификации, защита проектов</a:t>
            </a:r>
            <a:endParaRPr lang="ru-RU" sz="1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604328" y="1012153"/>
            <a:ext cx="4137891" cy="130664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Муниципальный</a:t>
            </a:r>
          </a:p>
          <a:p>
            <a:pPr algn="ctr"/>
            <a: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ru-RU" b="1" dirty="0" smtClean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1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Вебинары</a:t>
            </a:r>
            <a:r>
              <a:rPr lang="ru-RU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семинары, практикумы, мастер-классы</a:t>
            </a:r>
            <a:r>
              <a:rPr lang="ru-RU" sz="11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11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8956150" y="1040254"/>
            <a:ext cx="3039185" cy="136629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Публикации </a:t>
            </a:r>
          </a:p>
          <a:p>
            <a:pPr algn="ctr"/>
            <a: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b="1" dirty="0" smtClean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Педагогические издания «Панорама образования»</a:t>
            </a:r>
            <a:endParaRPr lang="ru-RU" sz="1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94"/>
          <a:stretch/>
        </p:blipFill>
        <p:spPr>
          <a:xfrm rot="16200000">
            <a:off x="2101863" y="2698360"/>
            <a:ext cx="1711713" cy="24383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5" r="21082" b="16186"/>
          <a:stretch/>
        </p:blipFill>
        <p:spPr>
          <a:xfrm>
            <a:off x="9325567" y="4932684"/>
            <a:ext cx="2487967" cy="15662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372" y="4226162"/>
            <a:ext cx="1795933" cy="2469936"/>
          </a:xfrm>
          <a:prstGeom prst="rect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295" y="3983076"/>
            <a:ext cx="2145905" cy="15242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75" y="60942"/>
            <a:ext cx="1232928" cy="123292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462" y="4692275"/>
            <a:ext cx="1445416" cy="2033391"/>
          </a:xfrm>
          <a:prstGeom prst="rect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7397362"/>
      </p:ext>
    </p:extLst>
  </p:cSld>
  <p:clrMapOvr>
    <a:masterClrMapping/>
  </p:clrMapOvr>
</p:sld>
</file>

<file path=ppt/theme/theme1.xml><?xml version="1.0" encoding="utf-8"?>
<a:theme xmlns:a="http://schemas.openxmlformats.org/drawingml/2006/main" name="След самолета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TM04033937[[fn=След самолета]]</Template>
  <TotalTime>909</TotalTime>
  <Words>98</Words>
  <Application>Microsoft Office PowerPoint</Application>
  <PresentationFormat>Широкоэкранный</PresentationFormat>
  <Paragraphs>16</Paragraphs>
  <Slides>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6" baseType="lpstr">
      <vt:lpstr>Arial</vt:lpstr>
      <vt:lpstr>Arial Narrow</vt:lpstr>
      <vt:lpstr>Century Gothic</vt:lpstr>
      <vt:lpstr>След самолета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Оксана</dc:creator>
  <cp:lastModifiedBy>Оксана</cp:lastModifiedBy>
  <cp:revision>95</cp:revision>
  <cp:lastPrinted>2021-11-12T08:17:06Z</cp:lastPrinted>
  <dcterms:created xsi:type="dcterms:W3CDTF">2021-06-08T06:03:52Z</dcterms:created>
  <dcterms:modified xsi:type="dcterms:W3CDTF">2022-08-15T08:37:44Z</dcterms:modified>
</cp:coreProperties>
</file>