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0ED-0D39-4619-AD55-48CFC92A06C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3AB4-DE01-48A0-9F1E-8906D657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8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0ED-0D39-4619-AD55-48CFC92A06C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3AB4-DE01-48A0-9F1E-8906D657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8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0ED-0D39-4619-AD55-48CFC92A06C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3AB4-DE01-48A0-9F1E-8906D657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0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0ED-0D39-4619-AD55-48CFC92A06C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3AB4-DE01-48A0-9F1E-8906D657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9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0ED-0D39-4619-AD55-48CFC92A06C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3AB4-DE01-48A0-9F1E-8906D657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3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0ED-0D39-4619-AD55-48CFC92A06C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3AB4-DE01-48A0-9F1E-8906D657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7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0ED-0D39-4619-AD55-48CFC92A06C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3AB4-DE01-48A0-9F1E-8906D657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7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0ED-0D39-4619-AD55-48CFC92A06C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3AB4-DE01-48A0-9F1E-8906D657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5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0ED-0D39-4619-AD55-48CFC92A06C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3AB4-DE01-48A0-9F1E-8906D657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4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0ED-0D39-4619-AD55-48CFC92A06C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3AB4-DE01-48A0-9F1E-8906D657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4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0ED-0D39-4619-AD55-48CFC92A06C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3AB4-DE01-48A0-9F1E-8906D657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3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00ED-0D39-4619-AD55-48CFC92A06C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33AB4-DE01-48A0-9F1E-8906D657A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4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1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5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" y="110963"/>
            <a:ext cx="12026096" cy="66675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0848" y="-130629"/>
            <a:ext cx="84697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Муниципальное  бюджетное дошкольное образовательное учреждение муниципального образования  город Краснодар </a:t>
            </a:r>
            <a:r>
              <a:rPr lang="ru-RU" sz="1600" dirty="0">
                <a:solidFill>
                  <a:srgbClr val="002060"/>
                </a:solidFill>
              </a:rPr>
              <a:t>«Детский сад </a:t>
            </a:r>
            <a:r>
              <a:rPr lang="ru-RU" sz="1600" dirty="0" smtClean="0">
                <a:solidFill>
                  <a:srgbClr val="002060"/>
                </a:solidFill>
              </a:rPr>
              <a:t>комбинированного вида № </a:t>
            </a:r>
            <a:r>
              <a:rPr lang="ru-RU" sz="1600" dirty="0">
                <a:solidFill>
                  <a:srgbClr val="002060"/>
                </a:solidFill>
              </a:rPr>
              <a:t>82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«Повышение организационной культуры дошкольной организации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через системное внедрение технологий </a:t>
            </a:r>
            <a:r>
              <a:rPr lang="ru-RU" sz="2000" b="1" dirty="0">
                <a:solidFill>
                  <a:srgbClr val="002060"/>
                </a:solidFill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</a:rPr>
              <a:t>ережливого производства 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Цатурова Наталья Александровна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 Палкина Елена Анатольевна, Якименко Виктория Андреевна , Сафонова Анна Сергеевна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0" y="243162"/>
            <a:ext cx="1377520" cy="1377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04" y="1871468"/>
            <a:ext cx="3957425" cy="3049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324" y="1882860"/>
            <a:ext cx="3519146" cy="3017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3"/>
          <a:stretch/>
        </p:blipFill>
        <p:spPr>
          <a:xfrm flipH="1">
            <a:off x="10422620" y="120315"/>
            <a:ext cx="1769380" cy="1546267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5640" y="5068781"/>
            <a:ext cx="11798830" cy="1924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4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проекта: </a:t>
            </a:r>
            <a:endParaRPr lang="ru-RU" sz="1400" b="1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образовательной культуры  в дошкольной организации, через  применение современных бережливых технологий, осознание основных ценностей педагогическим коллективом, воспитанниками  и их родителями. </a:t>
            </a:r>
            <a:endParaRPr lang="ru-RU" sz="1400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b="1" i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Основная идея проекта: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Внедрение, распространение и популяризация опыта работы по внедрению технологий бережливого производства в дошкольных организациях в рамках МСИП.</a:t>
            </a:r>
            <a:endParaRPr lang="ru-RU" sz="1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5830" y="1876916"/>
            <a:ext cx="4123792" cy="30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" y="98234"/>
            <a:ext cx="11953403" cy="6680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0" y="243162"/>
            <a:ext cx="1377520" cy="1377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309" y="4845329"/>
            <a:ext cx="2576331" cy="18196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3"/>
          <a:stretch/>
        </p:blipFill>
        <p:spPr>
          <a:xfrm flipH="1">
            <a:off x="9898946" y="110963"/>
            <a:ext cx="2109583" cy="1778878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2127" y="664596"/>
            <a:ext cx="2080672" cy="30179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66" y="1660410"/>
            <a:ext cx="1146946" cy="169278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/>
          <a:srcRect l="8177" t="6838" r="13896" b="9402"/>
          <a:stretch>
            <a:fillRect/>
          </a:stretch>
        </p:blipFill>
        <p:spPr>
          <a:xfrm>
            <a:off x="6292352" y="2833485"/>
            <a:ext cx="2403267" cy="162044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/>
          <a:srcRect l="3046" t="5697" r="3472" b="21083"/>
          <a:stretch>
            <a:fillRect/>
          </a:stretch>
        </p:blipFill>
        <p:spPr>
          <a:xfrm>
            <a:off x="5794127" y="1439121"/>
            <a:ext cx="3169496" cy="11883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1509" y="1963441"/>
            <a:ext cx="1167331" cy="1740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0937" y="1983293"/>
            <a:ext cx="1197156" cy="1701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2434" y="3468116"/>
            <a:ext cx="1206955" cy="18387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64767" y="3478275"/>
            <a:ext cx="1135668" cy="17804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75743" y="4965539"/>
            <a:ext cx="1134570" cy="1685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211" y="4864983"/>
            <a:ext cx="1146946" cy="16927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6103" y="4012867"/>
            <a:ext cx="2026712" cy="23299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44414" y="944449"/>
            <a:ext cx="2132959" cy="247946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9936" y="139226"/>
            <a:ext cx="5819622" cy="6639261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04" y="3767097"/>
            <a:ext cx="1068626" cy="10893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77985" y="271108"/>
            <a:ext cx="36288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Трансляция опыта:</a:t>
            </a:r>
            <a:r>
              <a:rPr lang="ru-RU" sz="1200" b="1" dirty="0">
                <a:solidFill>
                  <a:srgbClr val="002060"/>
                </a:solidFill>
              </a:rPr>
              <a:t/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-</a:t>
            </a:r>
            <a:r>
              <a:rPr lang="ru-RU" sz="1200" b="1" i="1" dirty="0">
                <a:solidFill>
                  <a:srgbClr val="002060"/>
                </a:solidFill>
              </a:rPr>
              <a:t>на муниципальном уровне :</a:t>
            </a:r>
            <a:r>
              <a:rPr lang="ru-RU" sz="1200" b="1" dirty="0">
                <a:solidFill>
                  <a:srgbClr val="002060"/>
                </a:solidFill>
              </a:rPr>
              <a:t/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КНМЦ</a:t>
            </a:r>
            <a:r>
              <a:rPr lang="ru-RU" sz="1200" b="1" dirty="0" smtClean="0">
                <a:solidFill>
                  <a:srgbClr val="002060"/>
                </a:solidFill>
              </a:rPr>
              <a:t>, сайт, в </a:t>
            </a:r>
            <a:r>
              <a:rPr lang="ru-RU" sz="1200" b="1" dirty="0">
                <a:solidFill>
                  <a:srgbClr val="002060"/>
                </a:solidFill>
              </a:rPr>
              <a:t>ДОО (сетевое взаимодействие);</a:t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b="1" i="1" dirty="0">
                <a:solidFill>
                  <a:srgbClr val="002060"/>
                </a:solidFill>
              </a:rPr>
              <a:t>- на федеральном уровне - </a:t>
            </a:r>
            <a:r>
              <a:rPr lang="ru-RU" sz="1200" b="1" dirty="0">
                <a:solidFill>
                  <a:srgbClr val="002060"/>
                </a:solidFill>
              </a:rPr>
              <a:t>клуб "Бережливых </a:t>
            </a:r>
            <a:r>
              <a:rPr lang="ru-RU" sz="1200" b="1" dirty="0" smtClean="0">
                <a:solidFill>
                  <a:srgbClr val="002060"/>
                </a:solidFill>
              </a:rPr>
              <a:t>директоров» .</a:t>
            </a:r>
            <a:r>
              <a:rPr lang="ru-RU" sz="1200" b="1" dirty="0">
                <a:solidFill>
                  <a:srgbClr val="002060"/>
                </a:solidFill>
              </a:rPr>
              <a:t/>
            </a:r>
            <a:br>
              <a:rPr lang="ru-RU" sz="1200" b="1" dirty="0">
                <a:solidFill>
                  <a:srgbClr val="002060"/>
                </a:solidFill>
              </a:rPr>
            </a:b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65756" y="3724636"/>
            <a:ext cx="2050347" cy="29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</Words>
  <Application>Microsoft Office PowerPoint</Application>
  <PresentationFormat>Широкоэкранный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Vika</cp:lastModifiedBy>
  <cp:revision>24</cp:revision>
  <dcterms:created xsi:type="dcterms:W3CDTF">2022-08-23T11:50:16Z</dcterms:created>
  <dcterms:modified xsi:type="dcterms:W3CDTF">2022-08-29T07:06:15Z</dcterms:modified>
</cp:coreProperties>
</file>