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1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6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4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1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7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4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9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F905-3ACE-472B-8FBC-1327F6BFAA4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24F8-3633-40F0-B8A5-D65667561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36" y="2230368"/>
            <a:ext cx="6323397" cy="42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9302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муниципального образования город Краснодар средняя общеобразовательная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66 имени Евгения Дороша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наступающим учебным годом!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68760"/>
            <a:ext cx="4536503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424936" cy="20677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директору управлять мотивацией педагогов?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66</a:t>
            </a:r>
          </a:p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Марина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Документы\Рабочий стол\DSC_9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41" y="2273612"/>
            <a:ext cx="2815759" cy="37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коллектива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66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кратчайшие сроки из разряда ШНОР (школа с низкими образовательными результатами).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364154" cy="23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Исакович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Герчиков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206" y="1844824"/>
            <a:ext cx="3538324" cy="410445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типов внутренней мотивации: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профессиональный, патриотический,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хозяйский, люмпенизированный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558608" cy="11521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выхода из ШНОР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64896" cy="468052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Организационно-управленческие меры;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Организация методического сопровождения реализации программ перехода школы в эффективный режим функционирования;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Организация родительской общественности в деятельность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1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анализ ВПР по всем предметам.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учителем составлен план западающих тем.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западающими темами создан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график дополнительных занятий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ученика заведена диагностическая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добавлен раздел «Работа по повышению низких результатов».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1845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корректировка КТП с обозначением тем для повторения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промежуточный контроль по западающим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результатов промежуточного контроля с сравнении с результатами ВПР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Внесена корректировка в план отработки западающих тем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персональный контроль.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464137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педагоги-наставники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семинары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организованные КНМЦ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родительской общественности в деятельность школы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8064896" cy="39604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родителями уроков как повышение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и тематических бесед с родителями.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штаба воспитательной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238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автономное общеобразовательное учреждение муниципального образования город Краснодар средняя общеобразовательная  школа № 66 имени Евгения Дороша</vt:lpstr>
      <vt:lpstr>Как директору управлять мотивацией педагогов?</vt:lpstr>
      <vt:lpstr>Цель коллектива  МАОУ СОШ № 66</vt:lpstr>
      <vt:lpstr>Владимир Исакович Герчиков</vt:lpstr>
      <vt:lpstr>Программа школы выхода из ШНОР</vt:lpstr>
      <vt:lpstr>Организационно-управленческие меры </vt:lpstr>
      <vt:lpstr>Организационно-управленческие меры</vt:lpstr>
      <vt:lpstr>Методическое сопровождение</vt:lpstr>
      <vt:lpstr>Организация родительской общественности в деятельность школы </vt:lpstr>
      <vt:lpstr>С наступающим учебным годом!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средняя общеобразовательная  школа № 66 имени Евгения Дороша</dc:title>
  <dc:creator>Пользователь</dc:creator>
  <cp:lastModifiedBy>Марина</cp:lastModifiedBy>
  <cp:revision>12</cp:revision>
  <dcterms:created xsi:type="dcterms:W3CDTF">2022-02-24T12:43:43Z</dcterms:created>
  <dcterms:modified xsi:type="dcterms:W3CDTF">2022-08-24T20:13:26Z</dcterms:modified>
</cp:coreProperties>
</file>