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303" r:id="rId3"/>
    <p:sldId id="302" r:id="rId4"/>
    <p:sldId id="265" r:id="rId5"/>
    <p:sldId id="262" r:id="rId6"/>
    <p:sldId id="260" r:id="rId7"/>
    <p:sldId id="261" r:id="rId8"/>
    <p:sldId id="257" r:id="rId9"/>
    <p:sldId id="305" r:id="rId10"/>
    <p:sldId id="306" r:id="rId11"/>
    <p:sldId id="268" r:id="rId12"/>
    <p:sldId id="264" r:id="rId13"/>
    <p:sldId id="270" r:id="rId1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лухов Александр Иванович" initials="ГА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996600"/>
    <a:srgbClr val="00CC66"/>
    <a:srgbClr val="808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4" autoAdjust="0"/>
    <p:restoredTop sz="98886" autoAdjust="0"/>
  </p:normalViewPr>
  <p:slideViewPr>
    <p:cSldViewPr>
      <p:cViewPr varScale="1">
        <p:scale>
          <a:sx n="59" d="100"/>
          <a:sy n="59" d="100"/>
        </p:scale>
        <p:origin x="58" y="101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B0E02-D4B2-4880-A568-CC1E08D9CCE9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7B33F-E15A-4937-9AC3-3B8B5D919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7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C00FD-40A5-473D-A412-576F4290B9B4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464C-13D8-40C9-B8F4-5203524E3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0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9224"/>
            <a:ext cx="1400444" cy="140044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DB3ED7-A1F3-45B1-B67C-D56F54C0233E}"/>
              </a:ext>
            </a:extLst>
          </p:cNvPr>
          <p:cNvSpPr txBox="1">
            <a:spLocks/>
          </p:cNvSpPr>
          <p:nvPr/>
        </p:nvSpPr>
        <p:spPr>
          <a:xfrm>
            <a:off x="24827" y="2238581"/>
            <a:ext cx="9144000" cy="1241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НАПРАВЛЕНИЯ ВЗАИМОДЕЙСТВИЯ СРЕДНЕЙ И ВЫСШЕЙ ШКОЛ</a:t>
            </a:r>
            <a:endParaRPr lang="ru-RU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5160CA-489C-466A-A78B-BF2FFAE26F07}"/>
              </a:ext>
            </a:extLst>
          </p:cNvPr>
          <p:cNvSpPr/>
          <p:nvPr/>
        </p:nvSpPr>
        <p:spPr>
          <a:xfrm>
            <a:off x="1507948" y="339502"/>
            <a:ext cx="7528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Августовское совещание педагогических работников 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города Краснодара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Инструктивно-методические совещания для учителей географии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«СОВРЕМЕННЫЕ ТЕНДЕНЦИИ РАЗВИТИЯ 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ГЕОГРАФИЧЕСКОГО ОБРАЗОВАНИЯ»</a:t>
            </a:r>
            <a:endParaRPr lang="ru-RU" sz="1600" b="1" i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AE04E0-5365-4E98-A95F-B24ACA524F18}"/>
              </a:ext>
            </a:extLst>
          </p:cNvPr>
          <p:cNvSpPr/>
          <p:nvPr/>
        </p:nvSpPr>
        <p:spPr>
          <a:xfrm>
            <a:off x="807726" y="4492533"/>
            <a:ext cx="7528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августа 2022, Краснодар</a:t>
            </a:r>
            <a:endParaRPr lang="ru-RU" sz="1600" b="1" i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6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ШКОЛА МОЛОДОГО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347830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СОТРУДНИЧЕСТВО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11710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МКУ «Краснодарский научно-методический центр»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7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ДНИ ОТКРЫТЫХ ДВЕРЕЙ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(ноябрь, январь, март)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37" y="1419622"/>
            <a:ext cx="7958805" cy="3209282"/>
          </a:xfrm>
        </p:spPr>
        <p:txBody>
          <a:bodyPr numCol="1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05.03.01 – Геология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05.03.02 – География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05.03.03 – Картография и </a:t>
            </a:r>
            <a:r>
              <a:rPr lang="ru-RU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геоинформатика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05.03.06 – Экология и природопользование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44.03.05 – Педагогическое образование 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43.03.01 – Сервис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43.03.02 – Туризм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43.03.03 – Гостиничное дело</a:t>
            </a:r>
          </a:p>
        </p:txBody>
      </p:sp>
    </p:spTree>
    <p:extLst>
      <p:ext uri="{BB962C8B-B14F-4D97-AF65-F5344CB8AC3E}">
        <p14:creationId xmlns:p14="http://schemas.microsoft.com/office/powerpoint/2010/main" val="162351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248584"/>
            <a:ext cx="604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0949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B33C6-D25F-4C2B-8811-3BEB666BE7A9}"/>
              </a:ext>
            </a:extLst>
          </p:cNvPr>
          <p:cNvSpPr txBox="1">
            <a:spLocks/>
          </p:cNvSpPr>
          <p:nvPr/>
        </p:nvSpPr>
        <p:spPr>
          <a:xfrm>
            <a:off x="24827" y="2238581"/>
            <a:ext cx="9144000" cy="1241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ДЕНЬ ГЕОГРАФА 175-ЛЕТИЕ РУССКОГО ГЕОГРАФИЧЕСКОГО ОБЩЕСТВА | Русское  географическое общество">
            <a:extLst>
              <a:ext uri="{FF2B5EF4-FFF2-40B4-BE49-F238E27FC236}">
                <a16:creationId xmlns:a16="http://schemas.microsoft.com/office/drawing/2014/main" id="{BF3E75D5-F8FB-4666-AA89-88582AF0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2" y="1203598"/>
            <a:ext cx="8889555" cy="24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9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21CB8-DCD8-46EA-9965-04B5ED0CE908}"/>
              </a:ext>
            </a:extLst>
          </p:cNvPr>
          <p:cNvSpPr txBox="1">
            <a:spLocks/>
          </p:cNvSpPr>
          <p:nvPr/>
        </p:nvSpPr>
        <p:spPr>
          <a:xfrm>
            <a:off x="24827" y="2238581"/>
            <a:ext cx="9144000" cy="1241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EB54219-2105-47A4-A134-34DE06D68FE7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12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РЕЗУЛЬТАТЫ ВЗАИМОДЕЙСТВИЯ – </a:t>
            </a:r>
            <a:b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РЕЗУЛЬТАТАХ ПРИЕМНОЙ КАМПАНИИ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7EDD1CC-E8B1-4018-9CFB-7344D03E2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1575"/>
              </p:ext>
            </p:extLst>
          </p:nvPr>
        </p:nvGraphicFramePr>
        <p:xfrm>
          <a:off x="431277" y="1597339"/>
          <a:ext cx="8435279" cy="207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7574">
                  <a:extLst>
                    <a:ext uri="{9D8B030D-6E8A-4147-A177-3AD203B41FA5}">
                      <a16:colId xmlns:a16="http://schemas.microsoft.com/office/drawing/2014/main" val="3395560946"/>
                    </a:ext>
                  </a:extLst>
                </a:gridCol>
                <a:gridCol w="1026090">
                  <a:extLst>
                    <a:ext uri="{9D8B030D-6E8A-4147-A177-3AD203B41FA5}">
                      <a16:colId xmlns:a16="http://schemas.microsoft.com/office/drawing/2014/main" val="1545631522"/>
                    </a:ext>
                  </a:extLst>
                </a:gridCol>
                <a:gridCol w="1546224">
                  <a:extLst>
                    <a:ext uri="{9D8B030D-6E8A-4147-A177-3AD203B41FA5}">
                      <a16:colId xmlns:a16="http://schemas.microsoft.com/office/drawing/2014/main" val="1311301073"/>
                    </a:ext>
                  </a:extLst>
                </a:gridCol>
                <a:gridCol w="2455391">
                  <a:extLst>
                    <a:ext uri="{9D8B030D-6E8A-4147-A177-3AD203B41FA5}">
                      <a16:colId xmlns:a16="http://schemas.microsoft.com/office/drawing/2014/main" val="2863463032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Всего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Краснодарский край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89672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95249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Педагогическое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3599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Картография и геоинформатика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9914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Экология и природопользование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2931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95B102-FE2B-4581-8C96-449F4D1B0706}"/>
              </a:ext>
            </a:extLst>
          </p:cNvPr>
          <p:cNvSpPr/>
          <p:nvPr/>
        </p:nvSpPr>
        <p:spPr>
          <a:xfrm>
            <a:off x="354360" y="3867894"/>
            <a:ext cx="7528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*География / Иностранный язык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*География – на многих направлениях</a:t>
            </a:r>
            <a:endParaRPr lang="ru-RU" sz="1600" b="1" i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5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НАПРАВЛЕНИЯ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419622"/>
            <a:ext cx="8661648" cy="2664296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Интерактивный научно-методический семинар географов-преподавателей высшей и средней школы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Научно-методическая (интерактивная) конференция в рамках Краснодарского педагогического марафона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ШКОЛЬНИК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Семинары (воскресные занятия)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Олимпиады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Конференции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Конкурсы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Дни открытых дверей</a:t>
            </a:r>
          </a:p>
          <a:p>
            <a:pPr lvl="0"/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3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973"/>
            <a:ext cx="9143999" cy="7239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ИНТЕРАКТИВНЫЕ СЕМИНАРЫ И КОНФЕРЕНЦИИ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197" y="1779662"/>
            <a:ext cx="7965605" cy="2391313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НОЯБРЬ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Интерактивный научно-методический семинар       географов-преподавателей высшей и средней школы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МАРТ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Научно-методическая (интерактивная) конференция «Развитие географического и экологического образования»</a:t>
            </a:r>
          </a:p>
          <a:p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4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7694"/>
            <a:ext cx="8229600" cy="8572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Бесплатные семинары в рамках проекта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«Углубленное изучение и систематизация знаний по географии» для подготовки к ЕГЭ</a:t>
            </a:r>
          </a:p>
        </p:txBody>
      </p:sp>
    </p:spTree>
    <p:extLst>
      <p:ext uri="{BB962C8B-B14F-4D97-AF65-F5344CB8AC3E}">
        <p14:creationId xmlns:p14="http://schemas.microsoft.com/office/powerpoint/2010/main" val="255307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ОЛИМПИАДЫ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https://olymp.kubsu.ru/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64B37D-B7BE-49D4-B991-40ED4020D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3" t="8000" r="22438" b="80856"/>
          <a:stretch/>
        </p:blipFill>
        <p:spPr>
          <a:xfrm>
            <a:off x="4589" y="771550"/>
            <a:ext cx="9139411" cy="9361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5066C4-489B-4927-9413-CB1D88D15550}"/>
              </a:ext>
            </a:extLst>
          </p:cNvPr>
          <p:cNvSpPr/>
          <p:nvPr/>
        </p:nvSpPr>
        <p:spPr>
          <a:xfrm>
            <a:off x="215516" y="2189574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соответствии с приказом Министерства просвещения от 31 мая 2022 г. № 382</a:t>
            </a:r>
            <a:r>
              <a:rPr lang="ru-RU" sz="1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«Об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2021/22 учебный год» </a:t>
            </a:r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Открытая многопрофильная олимпиада Кубанского государственного университета (по профилям) вошла в перечень под номером 515</a:t>
            </a:r>
            <a:r>
              <a:rPr lang="ru-RU" sz="1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fontAlgn="base"/>
            <a:endParaRPr lang="ru-RU" sz="16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r>
              <a:rPr lang="ru-RU" sz="1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КубГУ</a:t>
            </a:r>
            <a:r>
              <a:rPr lang="ru-RU" sz="1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начисляет 3 дополнительных балла</a:t>
            </a:r>
          </a:p>
        </p:txBody>
      </p:sp>
    </p:spTree>
    <p:extLst>
      <p:ext uri="{BB962C8B-B14F-4D97-AF65-F5344CB8AC3E}">
        <p14:creationId xmlns:p14="http://schemas.microsoft.com/office/powerpoint/2010/main" val="27181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48B07-2005-461D-95CF-2323EC058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9800" r="6289" b="62201"/>
          <a:stretch/>
        </p:blipFill>
        <p:spPr>
          <a:xfrm>
            <a:off x="111104" y="987574"/>
            <a:ext cx="8921791" cy="15121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3E2307-2398-4CAE-B421-504F750506DE}"/>
              </a:ext>
            </a:extLst>
          </p:cNvPr>
          <p:cNvSpPr/>
          <p:nvPr/>
        </p:nvSpPr>
        <p:spPr>
          <a:xfrm>
            <a:off x="2699792" y="2499742"/>
            <a:ext cx="387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https://kub.kubsu.ru/</a:t>
            </a:r>
          </a:p>
        </p:txBody>
      </p:sp>
    </p:spTree>
    <p:extLst>
      <p:ext uri="{BB962C8B-B14F-4D97-AF65-F5344CB8AC3E}">
        <p14:creationId xmlns:p14="http://schemas.microsoft.com/office/powerpoint/2010/main" val="412865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339502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КОНФЕРЕНЦИИ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6320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"СОВРЕМЕННЫЕ ТЕРРИТОРИАЛЬНЫЕ ИССЛЕДОВАНИЯ"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рамках Недели науки в </a:t>
            </a:r>
            <a:r>
              <a:rPr lang="ru-RU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КубГУ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90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341</Words>
  <Application>Microsoft Office PowerPoint</Application>
  <PresentationFormat>Экран (16:9)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НАПРАВЛЕНИЯ ВЗАИМОДЕЙСТВИЯ</vt:lpstr>
      <vt:lpstr>ИНТЕРАКТИВНЫЕ СЕМИНАРЫ И КОНФЕРЕНЦИИ</vt:lpstr>
      <vt:lpstr>Бесплатные семинары в рамках проекта  «Углубленное изучение и систематизация знаний по географии» для подготовки к ЕГЭ</vt:lpstr>
      <vt:lpstr>Презентация PowerPoint</vt:lpstr>
      <vt:lpstr>КОНКУРСЫ</vt:lpstr>
      <vt:lpstr>КОНФЕРЕНЦИИ</vt:lpstr>
      <vt:lpstr>ШКОЛА МОЛОДОГО УЧИТЕЛЯ</vt:lpstr>
      <vt:lpstr>СОТРУДНИЧЕСТВО</vt:lpstr>
      <vt:lpstr>ДНИ ОТКРЫТЫХ ДВЕРЕЙ (ноябрь, январь, март)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Каторгин Андрей Дмитриевич</dc:creator>
  <cp:lastModifiedBy>Анна Витальевна Коновалова</cp:lastModifiedBy>
  <cp:revision>261</cp:revision>
  <cp:lastPrinted>2018-02-15T15:59:33Z</cp:lastPrinted>
  <dcterms:created xsi:type="dcterms:W3CDTF">2018-02-10T12:53:01Z</dcterms:created>
  <dcterms:modified xsi:type="dcterms:W3CDTF">2022-08-24T20:52:53Z</dcterms:modified>
</cp:coreProperties>
</file>