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87" r:id="rId4"/>
    <p:sldId id="261" r:id="rId5"/>
    <p:sldId id="305" r:id="rId6"/>
    <p:sldId id="289" r:id="rId7"/>
    <p:sldId id="307" r:id="rId8"/>
    <p:sldId id="304" r:id="rId9"/>
    <p:sldId id="299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31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A0775-948E-4E9A-B420-B68E7428B9D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88A6ED-21B8-40BE-8CE1-3AC8053D0097}">
      <dgm:prSet phldrT="[Текст]" custT="1"/>
      <dgm:spPr/>
      <dgm:t>
        <a:bodyPr/>
        <a:lstStyle/>
        <a:p>
          <a:r>
            <a:rPr lang="ru-RU" sz="1600" dirty="0" smtClean="0"/>
            <a:t>Средняя общеобразовательная школа № 32 имени Феликса </a:t>
          </a:r>
          <a:r>
            <a:rPr lang="ru-RU" sz="1600" dirty="0" err="1" smtClean="0"/>
            <a:t>Эдмундовича</a:t>
          </a:r>
          <a:r>
            <a:rPr lang="ru-RU" sz="1600" dirty="0" smtClean="0"/>
            <a:t> Дзержинского  </a:t>
          </a:r>
          <a:endParaRPr lang="ru-RU" sz="1600" dirty="0"/>
        </a:p>
      </dgm:t>
    </dgm:pt>
    <dgm:pt modelId="{FA37B8A8-E1E7-41A6-916E-9A2A26149FD9}" type="parTrans" cxnId="{40D8F61A-236F-4378-9731-A5A99728C530}">
      <dgm:prSet/>
      <dgm:spPr/>
      <dgm:t>
        <a:bodyPr/>
        <a:lstStyle/>
        <a:p>
          <a:endParaRPr lang="ru-RU"/>
        </a:p>
      </dgm:t>
    </dgm:pt>
    <dgm:pt modelId="{58EC2FDE-04CD-4347-BDB7-A948EBFBCD3D}" type="sibTrans" cxnId="{40D8F61A-236F-4378-9731-A5A99728C530}">
      <dgm:prSet/>
      <dgm:spPr/>
      <dgm:t>
        <a:bodyPr/>
        <a:lstStyle/>
        <a:p>
          <a:endParaRPr lang="ru-RU"/>
        </a:p>
      </dgm:t>
    </dgm:pt>
    <dgm:pt modelId="{998F95D8-EECC-40F1-86BA-3083D9408922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Средняя общеобразовательная школа №6 имени героя советского союза </a:t>
          </a:r>
          <a:r>
            <a:rPr lang="ru-RU" sz="1600" dirty="0" err="1" smtClean="0">
              <a:latin typeface="+mn-lt"/>
              <a:cs typeface="Times New Roman" pitchFamily="18" charset="0"/>
            </a:rPr>
            <a:t>Маргелова</a:t>
          </a:r>
          <a:r>
            <a:rPr lang="ru-RU" sz="1600" dirty="0" smtClean="0">
              <a:latin typeface="+mn-lt"/>
              <a:cs typeface="Times New Roman" pitchFamily="18" charset="0"/>
            </a:rPr>
            <a:t> Василия Филипповича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6354499F-44BA-4DB5-BB35-024EB6F27D87}" type="parTrans" cxnId="{27DE83FE-850E-40B5-9010-C5E05346B53A}">
      <dgm:prSet/>
      <dgm:spPr/>
      <dgm:t>
        <a:bodyPr/>
        <a:lstStyle/>
        <a:p>
          <a:endParaRPr lang="ru-RU"/>
        </a:p>
      </dgm:t>
    </dgm:pt>
    <dgm:pt modelId="{E81E5E38-6111-4D2A-ADD4-7828A36B76B4}" type="sibTrans" cxnId="{27DE83FE-850E-40B5-9010-C5E05346B53A}">
      <dgm:prSet/>
      <dgm:spPr/>
      <dgm:t>
        <a:bodyPr/>
        <a:lstStyle/>
        <a:p>
          <a:endParaRPr lang="ru-RU"/>
        </a:p>
      </dgm:t>
    </dgm:pt>
    <dgm:pt modelId="{F22898D3-7A92-4DC1-A207-4B48D74023D9}">
      <dgm:prSet phldrT="[Текст]" custT="1"/>
      <dgm:spPr/>
      <dgm:t>
        <a:bodyPr/>
        <a:lstStyle/>
        <a:p>
          <a:r>
            <a:rPr lang="ru-RU" sz="1600" dirty="0" smtClean="0"/>
            <a:t>Средняя общеобразовательная школа №8 имени героя советского союза партизана Геннадия Игнатова</a:t>
          </a:r>
          <a:endParaRPr lang="ru-RU" sz="1600" dirty="0"/>
        </a:p>
      </dgm:t>
    </dgm:pt>
    <dgm:pt modelId="{44CB9D88-FD8A-43F3-9E5A-E05FBCF88440}" type="parTrans" cxnId="{769C4900-C984-45BD-882D-55AEB422592E}">
      <dgm:prSet/>
      <dgm:spPr/>
      <dgm:t>
        <a:bodyPr/>
        <a:lstStyle/>
        <a:p>
          <a:endParaRPr lang="ru-RU"/>
        </a:p>
      </dgm:t>
    </dgm:pt>
    <dgm:pt modelId="{61CAEA97-EA53-4443-B504-F1910904DC55}" type="sibTrans" cxnId="{769C4900-C984-45BD-882D-55AEB422592E}">
      <dgm:prSet/>
      <dgm:spPr/>
      <dgm:t>
        <a:bodyPr/>
        <a:lstStyle/>
        <a:p>
          <a:endParaRPr lang="ru-RU"/>
        </a:p>
      </dgm:t>
    </dgm:pt>
    <dgm:pt modelId="{6CE55C18-C427-4D1D-9198-5D01F9CE0717}">
      <dgm:prSet phldrT="[Текст]" custT="1"/>
      <dgm:spPr/>
      <dgm:t>
        <a:bodyPr/>
        <a:lstStyle/>
        <a:p>
          <a:r>
            <a:rPr lang="ru-RU" sz="1600" dirty="0" smtClean="0"/>
            <a:t>Средняя общеобразовательная школа №10 имени 59-й гвардейской </a:t>
          </a:r>
          <a:r>
            <a:rPr lang="ru-RU" sz="1600" dirty="0" err="1" smtClean="0"/>
            <a:t>Краснознамёной</a:t>
          </a:r>
          <a:r>
            <a:rPr lang="ru-RU" sz="1600" dirty="0" smtClean="0"/>
            <a:t> </a:t>
          </a:r>
          <a:r>
            <a:rPr lang="ru-RU" sz="1600" dirty="0" err="1" smtClean="0"/>
            <a:t>Краматорской</a:t>
          </a:r>
          <a:r>
            <a:rPr lang="ru-RU" sz="1600" dirty="0" smtClean="0"/>
            <a:t> стрелковой дивизии </a:t>
          </a:r>
          <a:endParaRPr lang="ru-RU" sz="1600" dirty="0"/>
        </a:p>
      </dgm:t>
    </dgm:pt>
    <dgm:pt modelId="{6C911CFE-71C8-4D1C-8D82-0F75C813ED3B}" type="parTrans" cxnId="{20754ADB-28A8-4265-A80B-5B9D2727BEF1}">
      <dgm:prSet/>
      <dgm:spPr/>
      <dgm:t>
        <a:bodyPr/>
        <a:lstStyle/>
        <a:p>
          <a:endParaRPr lang="ru-RU"/>
        </a:p>
      </dgm:t>
    </dgm:pt>
    <dgm:pt modelId="{69AF7306-C5D3-4649-9B1D-B31E2D54B908}" type="sibTrans" cxnId="{20754ADB-28A8-4265-A80B-5B9D2727BEF1}">
      <dgm:prSet/>
      <dgm:spPr/>
      <dgm:t>
        <a:bodyPr/>
        <a:lstStyle/>
        <a:p>
          <a:endParaRPr lang="ru-RU"/>
        </a:p>
      </dgm:t>
    </dgm:pt>
    <dgm:pt modelId="{9D3ACCE7-B92A-4D2B-80DA-4AECB90C0421}">
      <dgm:prSet custT="1"/>
      <dgm:spPr/>
      <dgm:t>
        <a:bodyPr/>
        <a:lstStyle/>
        <a:p>
          <a:r>
            <a:rPr lang="ru-RU" sz="1600" dirty="0" smtClean="0"/>
            <a:t>Средняя общеобразовательная школа № 43 имени героя советского союза Цезаря </a:t>
          </a:r>
          <a:r>
            <a:rPr lang="ru-RU" sz="1600" dirty="0" err="1" smtClean="0"/>
            <a:t>Куникова</a:t>
          </a:r>
          <a:endParaRPr lang="ru-RU" sz="1600" dirty="0"/>
        </a:p>
      </dgm:t>
    </dgm:pt>
    <dgm:pt modelId="{2AAAE20A-0CCC-482B-B50F-F5A1F0A5C020}" type="parTrans" cxnId="{C08CC229-4B1F-4CA2-BD2E-C8D2983AF7F6}">
      <dgm:prSet/>
      <dgm:spPr/>
      <dgm:t>
        <a:bodyPr/>
        <a:lstStyle/>
        <a:p>
          <a:endParaRPr lang="ru-RU"/>
        </a:p>
      </dgm:t>
    </dgm:pt>
    <dgm:pt modelId="{E657E176-174A-4123-A139-C2D0401BECBD}" type="sibTrans" cxnId="{C08CC229-4B1F-4CA2-BD2E-C8D2983AF7F6}">
      <dgm:prSet/>
      <dgm:spPr/>
      <dgm:t>
        <a:bodyPr/>
        <a:lstStyle/>
        <a:p>
          <a:endParaRPr lang="ru-RU"/>
        </a:p>
      </dgm:t>
    </dgm:pt>
    <dgm:pt modelId="{2D25BD4A-4527-4949-A6BA-03A061B74A84}" type="pres">
      <dgm:prSet presAssocID="{BB5A0775-948E-4E9A-B420-B68E7428B9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BA50A-417E-4212-907B-A18B65A6B267}" type="pres">
      <dgm:prSet presAssocID="{AC88A6ED-21B8-40BE-8CE1-3AC8053D0097}" presName="node" presStyleLbl="node1" presStyleIdx="0" presStyleCnt="5" custScaleX="13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AA06D-62F5-458F-8F04-FD21CFCDF7A8}" type="pres">
      <dgm:prSet presAssocID="{AC88A6ED-21B8-40BE-8CE1-3AC8053D0097}" presName="spNode" presStyleCnt="0"/>
      <dgm:spPr/>
    </dgm:pt>
    <dgm:pt modelId="{0DC05D35-1944-46D0-96D9-E8661D204203}" type="pres">
      <dgm:prSet presAssocID="{58EC2FDE-04CD-4347-BDB7-A948EBFBCD3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019FF7F-C4A1-47D0-9810-709F01704365}" type="pres">
      <dgm:prSet presAssocID="{998F95D8-EECC-40F1-86BA-3083D9408922}" presName="node" presStyleLbl="node1" presStyleIdx="1" presStyleCnt="5" custScaleX="133722" custScaleY="141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71C43-0411-4F3A-9A83-DC43ED8F7656}" type="pres">
      <dgm:prSet presAssocID="{998F95D8-EECC-40F1-86BA-3083D9408922}" presName="spNode" presStyleCnt="0"/>
      <dgm:spPr/>
    </dgm:pt>
    <dgm:pt modelId="{03795D0C-F696-41D2-8285-2A7EDEA797D5}" type="pres">
      <dgm:prSet presAssocID="{E81E5E38-6111-4D2A-ADD4-7828A36B76B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07D1A68-A802-4D71-BBB3-8C807E566A37}" type="pres">
      <dgm:prSet presAssocID="{F22898D3-7A92-4DC1-A207-4B48D74023D9}" presName="node" presStyleLbl="node1" presStyleIdx="2" presStyleCnt="5" custScaleX="138986" custScaleY="132125" custRadScaleRad="93447" custRadScaleInc="-47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AD3F3-D811-4EDD-8FAD-79C6BEFCC1C1}" type="pres">
      <dgm:prSet presAssocID="{F22898D3-7A92-4DC1-A207-4B48D74023D9}" presName="spNode" presStyleCnt="0"/>
      <dgm:spPr/>
    </dgm:pt>
    <dgm:pt modelId="{252B4343-4841-4B11-ADA8-C25D4094FBB8}" type="pres">
      <dgm:prSet presAssocID="{61CAEA97-EA53-4443-B504-F1910904DC5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C6DFF8B-66E3-4782-A8A8-C26B7F97B130}" type="pres">
      <dgm:prSet presAssocID="{9D3ACCE7-B92A-4D2B-80DA-4AECB90C0421}" presName="node" presStyleLbl="node1" presStyleIdx="3" presStyleCnt="5" custScaleX="117660" custScaleY="123990" custRadScaleRad="91948" custRadScaleInc="45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E0B4E-8240-4FD1-AE80-F1AB9A07DA71}" type="pres">
      <dgm:prSet presAssocID="{9D3ACCE7-B92A-4D2B-80DA-4AECB90C0421}" presName="spNode" presStyleCnt="0"/>
      <dgm:spPr/>
    </dgm:pt>
    <dgm:pt modelId="{BADD1112-9BBC-4BE1-A4EF-3AC0679642A0}" type="pres">
      <dgm:prSet presAssocID="{E657E176-174A-4123-A139-C2D0401BECB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EDE9BB1-91BD-47AE-90A0-C3F8268E7420}" type="pres">
      <dgm:prSet presAssocID="{6CE55C18-C427-4D1D-9198-5D01F9CE0717}" presName="node" presStyleLbl="node1" presStyleIdx="4" presStyleCnt="5" custScaleX="139567" custScaleY="130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A5540-D5CF-4B59-AD2F-BEC4E1A079FD}" type="pres">
      <dgm:prSet presAssocID="{6CE55C18-C427-4D1D-9198-5D01F9CE0717}" presName="spNode" presStyleCnt="0"/>
      <dgm:spPr/>
    </dgm:pt>
    <dgm:pt modelId="{338B8FE2-1188-4490-AF27-D2867EE12C00}" type="pres">
      <dgm:prSet presAssocID="{69AF7306-C5D3-4649-9B1D-B31E2D54B90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13A4B89-E1C8-425F-96D0-25A711C35924}" type="presOf" srcId="{E657E176-174A-4123-A139-C2D0401BECBD}" destId="{BADD1112-9BBC-4BE1-A4EF-3AC0679642A0}" srcOrd="0" destOrd="0" presId="urn:microsoft.com/office/officeart/2005/8/layout/cycle6"/>
    <dgm:cxn modelId="{85C65C45-72F8-41C9-9A10-FA36026D12A2}" type="presOf" srcId="{69AF7306-C5D3-4649-9B1D-B31E2D54B908}" destId="{338B8FE2-1188-4490-AF27-D2867EE12C00}" srcOrd="0" destOrd="0" presId="urn:microsoft.com/office/officeart/2005/8/layout/cycle6"/>
    <dgm:cxn modelId="{769C4900-C984-45BD-882D-55AEB422592E}" srcId="{BB5A0775-948E-4E9A-B420-B68E7428B9D9}" destId="{F22898D3-7A92-4DC1-A207-4B48D74023D9}" srcOrd="2" destOrd="0" parTransId="{44CB9D88-FD8A-43F3-9E5A-E05FBCF88440}" sibTransId="{61CAEA97-EA53-4443-B504-F1910904DC55}"/>
    <dgm:cxn modelId="{27DE83FE-850E-40B5-9010-C5E05346B53A}" srcId="{BB5A0775-948E-4E9A-B420-B68E7428B9D9}" destId="{998F95D8-EECC-40F1-86BA-3083D9408922}" srcOrd="1" destOrd="0" parTransId="{6354499F-44BA-4DB5-BB35-024EB6F27D87}" sibTransId="{E81E5E38-6111-4D2A-ADD4-7828A36B76B4}"/>
    <dgm:cxn modelId="{C08CC229-4B1F-4CA2-BD2E-C8D2983AF7F6}" srcId="{BB5A0775-948E-4E9A-B420-B68E7428B9D9}" destId="{9D3ACCE7-B92A-4D2B-80DA-4AECB90C0421}" srcOrd="3" destOrd="0" parTransId="{2AAAE20A-0CCC-482B-B50F-F5A1F0A5C020}" sibTransId="{E657E176-174A-4123-A139-C2D0401BECBD}"/>
    <dgm:cxn modelId="{40D8F61A-236F-4378-9731-A5A99728C530}" srcId="{BB5A0775-948E-4E9A-B420-B68E7428B9D9}" destId="{AC88A6ED-21B8-40BE-8CE1-3AC8053D0097}" srcOrd="0" destOrd="0" parTransId="{FA37B8A8-E1E7-41A6-916E-9A2A26149FD9}" sibTransId="{58EC2FDE-04CD-4347-BDB7-A948EBFBCD3D}"/>
    <dgm:cxn modelId="{285EBDFC-E73B-4172-857D-C8F096189227}" type="presOf" srcId="{9D3ACCE7-B92A-4D2B-80DA-4AECB90C0421}" destId="{2C6DFF8B-66E3-4782-A8A8-C26B7F97B130}" srcOrd="0" destOrd="0" presId="urn:microsoft.com/office/officeart/2005/8/layout/cycle6"/>
    <dgm:cxn modelId="{9E22CA58-85ED-4D69-9AD9-1AE7030416B2}" type="presOf" srcId="{F22898D3-7A92-4DC1-A207-4B48D74023D9}" destId="{E07D1A68-A802-4D71-BBB3-8C807E566A37}" srcOrd="0" destOrd="0" presId="urn:microsoft.com/office/officeart/2005/8/layout/cycle6"/>
    <dgm:cxn modelId="{47B4582B-AF16-4490-8878-4C59CDC0FB65}" type="presOf" srcId="{AC88A6ED-21B8-40BE-8CE1-3AC8053D0097}" destId="{B9FBA50A-417E-4212-907B-A18B65A6B267}" srcOrd="0" destOrd="0" presId="urn:microsoft.com/office/officeart/2005/8/layout/cycle6"/>
    <dgm:cxn modelId="{20754ADB-28A8-4265-A80B-5B9D2727BEF1}" srcId="{BB5A0775-948E-4E9A-B420-B68E7428B9D9}" destId="{6CE55C18-C427-4D1D-9198-5D01F9CE0717}" srcOrd="4" destOrd="0" parTransId="{6C911CFE-71C8-4D1C-8D82-0F75C813ED3B}" sibTransId="{69AF7306-C5D3-4649-9B1D-B31E2D54B908}"/>
    <dgm:cxn modelId="{451B5048-E5BA-4EF6-AFD6-9F781CF61A7E}" type="presOf" srcId="{6CE55C18-C427-4D1D-9198-5D01F9CE0717}" destId="{6EDE9BB1-91BD-47AE-90A0-C3F8268E7420}" srcOrd="0" destOrd="0" presId="urn:microsoft.com/office/officeart/2005/8/layout/cycle6"/>
    <dgm:cxn modelId="{5DF3B11A-0416-4A95-A3ED-C3B7B1D1CDF5}" type="presOf" srcId="{61CAEA97-EA53-4443-B504-F1910904DC55}" destId="{252B4343-4841-4B11-ADA8-C25D4094FBB8}" srcOrd="0" destOrd="0" presId="urn:microsoft.com/office/officeart/2005/8/layout/cycle6"/>
    <dgm:cxn modelId="{42EA9FF2-1AB8-48D5-93E5-25DDDCDD332C}" type="presOf" srcId="{998F95D8-EECC-40F1-86BA-3083D9408922}" destId="{7019FF7F-C4A1-47D0-9810-709F01704365}" srcOrd="0" destOrd="0" presId="urn:microsoft.com/office/officeart/2005/8/layout/cycle6"/>
    <dgm:cxn modelId="{1DBE6A3E-9750-403E-915D-9AEE8E3E782A}" type="presOf" srcId="{58EC2FDE-04CD-4347-BDB7-A948EBFBCD3D}" destId="{0DC05D35-1944-46D0-96D9-E8661D204203}" srcOrd="0" destOrd="0" presId="urn:microsoft.com/office/officeart/2005/8/layout/cycle6"/>
    <dgm:cxn modelId="{7B542925-3ED7-4D3D-BD60-78396472B8B3}" type="presOf" srcId="{BB5A0775-948E-4E9A-B420-B68E7428B9D9}" destId="{2D25BD4A-4527-4949-A6BA-03A061B74A84}" srcOrd="0" destOrd="0" presId="urn:microsoft.com/office/officeart/2005/8/layout/cycle6"/>
    <dgm:cxn modelId="{662408A7-A99C-4A08-8A05-0E1B8253965E}" type="presOf" srcId="{E81E5E38-6111-4D2A-ADD4-7828A36B76B4}" destId="{03795D0C-F696-41D2-8285-2A7EDEA797D5}" srcOrd="0" destOrd="0" presId="urn:microsoft.com/office/officeart/2005/8/layout/cycle6"/>
    <dgm:cxn modelId="{B8A5DBD0-410F-4725-BA9E-866E93540CD5}" type="presParOf" srcId="{2D25BD4A-4527-4949-A6BA-03A061B74A84}" destId="{B9FBA50A-417E-4212-907B-A18B65A6B267}" srcOrd="0" destOrd="0" presId="urn:microsoft.com/office/officeart/2005/8/layout/cycle6"/>
    <dgm:cxn modelId="{7BC8DD11-177A-47B2-8CC1-915BA374BE32}" type="presParOf" srcId="{2D25BD4A-4527-4949-A6BA-03A061B74A84}" destId="{0A1AA06D-62F5-458F-8F04-FD21CFCDF7A8}" srcOrd="1" destOrd="0" presId="urn:microsoft.com/office/officeart/2005/8/layout/cycle6"/>
    <dgm:cxn modelId="{12C1324A-88BD-4038-884D-86920A40ED46}" type="presParOf" srcId="{2D25BD4A-4527-4949-A6BA-03A061B74A84}" destId="{0DC05D35-1944-46D0-96D9-E8661D204203}" srcOrd="2" destOrd="0" presId="urn:microsoft.com/office/officeart/2005/8/layout/cycle6"/>
    <dgm:cxn modelId="{24782A83-71EB-4F6B-9435-E7CBAF9C8206}" type="presParOf" srcId="{2D25BD4A-4527-4949-A6BA-03A061B74A84}" destId="{7019FF7F-C4A1-47D0-9810-709F01704365}" srcOrd="3" destOrd="0" presId="urn:microsoft.com/office/officeart/2005/8/layout/cycle6"/>
    <dgm:cxn modelId="{D3C2FE68-F559-4FA8-B2FA-0EB582CB2F5A}" type="presParOf" srcId="{2D25BD4A-4527-4949-A6BA-03A061B74A84}" destId="{C0271C43-0411-4F3A-9A83-DC43ED8F7656}" srcOrd="4" destOrd="0" presId="urn:microsoft.com/office/officeart/2005/8/layout/cycle6"/>
    <dgm:cxn modelId="{ABEE11AC-6F8F-4F58-8A30-8E3D4870AA65}" type="presParOf" srcId="{2D25BD4A-4527-4949-A6BA-03A061B74A84}" destId="{03795D0C-F696-41D2-8285-2A7EDEA797D5}" srcOrd="5" destOrd="0" presId="urn:microsoft.com/office/officeart/2005/8/layout/cycle6"/>
    <dgm:cxn modelId="{54C13F41-9107-4258-95B3-345D7C6634DB}" type="presParOf" srcId="{2D25BD4A-4527-4949-A6BA-03A061B74A84}" destId="{E07D1A68-A802-4D71-BBB3-8C807E566A37}" srcOrd="6" destOrd="0" presId="urn:microsoft.com/office/officeart/2005/8/layout/cycle6"/>
    <dgm:cxn modelId="{265DC8B3-10B2-4AE6-A35F-987048D48335}" type="presParOf" srcId="{2D25BD4A-4527-4949-A6BA-03A061B74A84}" destId="{316AD3F3-D811-4EDD-8FAD-79C6BEFCC1C1}" srcOrd="7" destOrd="0" presId="urn:microsoft.com/office/officeart/2005/8/layout/cycle6"/>
    <dgm:cxn modelId="{ABF00A75-2E11-4221-8F5B-2D9E653C3ABE}" type="presParOf" srcId="{2D25BD4A-4527-4949-A6BA-03A061B74A84}" destId="{252B4343-4841-4B11-ADA8-C25D4094FBB8}" srcOrd="8" destOrd="0" presId="urn:microsoft.com/office/officeart/2005/8/layout/cycle6"/>
    <dgm:cxn modelId="{29360288-D694-443D-84D2-A2EE0708E5D8}" type="presParOf" srcId="{2D25BD4A-4527-4949-A6BA-03A061B74A84}" destId="{2C6DFF8B-66E3-4782-A8A8-C26B7F97B130}" srcOrd="9" destOrd="0" presId="urn:microsoft.com/office/officeart/2005/8/layout/cycle6"/>
    <dgm:cxn modelId="{09283F56-2975-4E1A-B20C-1527185BA3DD}" type="presParOf" srcId="{2D25BD4A-4527-4949-A6BA-03A061B74A84}" destId="{878E0B4E-8240-4FD1-AE80-F1AB9A07DA71}" srcOrd="10" destOrd="0" presId="urn:microsoft.com/office/officeart/2005/8/layout/cycle6"/>
    <dgm:cxn modelId="{837427AD-DE7A-4C74-AC5F-2BE8F167649A}" type="presParOf" srcId="{2D25BD4A-4527-4949-A6BA-03A061B74A84}" destId="{BADD1112-9BBC-4BE1-A4EF-3AC0679642A0}" srcOrd="11" destOrd="0" presId="urn:microsoft.com/office/officeart/2005/8/layout/cycle6"/>
    <dgm:cxn modelId="{DAE677A2-E1D6-4F66-9858-44888203CCFC}" type="presParOf" srcId="{2D25BD4A-4527-4949-A6BA-03A061B74A84}" destId="{6EDE9BB1-91BD-47AE-90A0-C3F8268E7420}" srcOrd="12" destOrd="0" presId="urn:microsoft.com/office/officeart/2005/8/layout/cycle6"/>
    <dgm:cxn modelId="{21AF29E1-FBFB-4CAD-A441-4468F1DA0733}" type="presParOf" srcId="{2D25BD4A-4527-4949-A6BA-03A061B74A84}" destId="{839A5540-D5CF-4B59-AD2F-BEC4E1A079FD}" srcOrd="13" destOrd="0" presId="urn:microsoft.com/office/officeart/2005/8/layout/cycle6"/>
    <dgm:cxn modelId="{86979649-8D8B-48F4-9C34-33E386BA3E9E}" type="presParOf" srcId="{2D25BD4A-4527-4949-A6BA-03A061B74A84}" destId="{338B8FE2-1188-4490-AF27-D2867EE12C0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BA50A-417E-4212-907B-A18B65A6B267}">
      <dsp:nvSpPr>
        <dsp:cNvPr id="0" name=""/>
        <dsp:cNvSpPr/>
      </dsp:nvSpPr>
      <dsp:spPr>
        <a:xfrm>
          <a:off x="2293108" y="-57985"/>
          <a:ext cx="2613854" cy="1251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Средняя общеобразовательная школа № 32 имени Феликса </a:t>
          </a:r>
          <a:r>
            <a:rPr lang="ru-RU" sz="1600" kern="1200" dirty="0" err="1" smtClean="0"/>
            <a:t>Эдмундовича</a:t>
          </a:r>
          <a:r>
            <a:rPr lang="ru-RU" sz="1600" kern="1200" dirty="0" smtClean="0"/>
            <a:t> Дзержинского  </a:t>
          </a:r>
          <a:endParaRPr lang="ru-RU" sz="1600" kern="1200" dirty="0"/>
        </a:p>
      </dsp:txBody>
      <dsp:txXfrm>
        <a:off x="2354204" y="3111"/>
        <a:ext cx="2491662" cy="1129368"/>
      </dsp:txXfrm>
    </dsp:sp>
    <dsp:sp modelId="{0DC05D35-1944-46D0-96D9-E8661D204203}">
      <dsp:nvSpPr>
        <dsp:cNvPr id="0" name=""/>
        <dsp:cNvSpPr/>
      </dsp:nvSpPr>
      <dsp:spPr>
        <a:xfrm>
          <a:off x="1100725" y="567794"/>
          <a:ext cx="4998621" cy="4998621"/>
        </a:xfrm>
        <a:custGeom>
          <a:avLst/>
          <a:gdLst/>
          <a:ahLst/>
          <a:cxnLst/>
          <a:rect l="0" t="0" r="0" b="0"/>
          <a:pathLst>
            <a:path>
              <a:moveTo>
                <a:pt x="3812488" y="372783"/>
              </a:moveTo>
              <a:arcTo wR="2499310" hR="2499310" stAng="18101775" swAng="9929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9FF7F-C4A1-47D0-9810-709F01704365}">
      <dsp:nvSpPr>
        <dsp:cNvPr id="0" name=""/>
        <dsp:cNvSpPr/>
      </dsp:nvSpPr>
      <dsp:spPr>
        <a:xfrm>
          <a:off x="4689628" y="1408201"/>
          <a:ext cx="2574786" cy="1773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Times New Roman" pitchFamily="18" charset="0"/>
            </a:rPr>
            <a:t>Средняя общеобразовательная школа №6 имени героя советского союза </a:t>
          </a:r>
          <a:r>
            <a:rPr lang="ru-RU" sz="1600" kern="1200" dirty="0" err="1" smtClean="0">
              <a:latin typeface="+mn-lt"/>
              <a:cs typeface="Times New Roman" pitchFamily="18" charset="0"/>
            </a:rPr>
            <a:t>Маргелова</a:t>
          </a:r>
          <a:r>
            <a:rPr lang="ru-RU" sz="1600" kern="1200" dirty="0" smtClean="0">
              <a:latin typeface="+mn-lt"/>
              <a:cs typeface="Times New Roman" pitchFamily="18" charset="0"/>
            </a:rPr>
            <a:t> Василия Филипповича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4776186" y="1494759"/>
        <a:ext cx="2401670" cy="1600032"/>
      </dsp:txXfrm>
    </dsp:sp>
    <dsp:sp modelId="{03795D0C-F696-41D2-8285-2A7EDEA797D5}">
      <dsp:nvSpPr>
        <dsp:cNvPr id="0" name=""/>
        <dsp:cNvSpPr/>
      </dsp:nvSpPr>
      <dsp:spPr>
        <a:xfrm>
          <a:off x="1194691" y="-6026"/>
          <a:ext cx="4998621" cy="4998621"/>
        </a:xfrm>
        <a:custGeom>
          <a:avLst/>
          <a:gdLst/>
          <a:ahLst/>
          <a:cxnLst/>
          <a:rect l="0" t="0" r="0" b="0"/>
          <a:pathLst>
            <a:path>
              <a:moveTo>
                <a:pt x="4900094" y="3194143"/>
              </a:moveTo>
              <a:arcTo wR="2499310" hR="2499310" stAng="968487" swAng="9524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D1A68-A802-4D71-BBB3-8C807E566A37}">
      <dsp:nvSpPr>
        <dsp:cNvPr id="0" name=""/>
        <dsp:cNvSpPr/>
      </dsp:nvSpPr>
      <dsp:spPr>
        <a:xfrm>
          <a:off x="3978264" y="3824280"/>
          <a:ext cx="2676143" cy="1653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Средняя общеобразовательная школа №8 имени героя советского союза партизана Геннадия Игнатова</a:t>
          </a:r>
          <a:endParaRPr lang="ru-RU" sz="1600" kern="1200" dirty="0"/>
        </a:p>
      </dsp:txBody>
      <dsp:txXfrm>
        <a:off x="4058987" y="3905003"/>
        <a:ext cx="2514697" cy="1492178"/>
      </dsp:txXfrm>
    </dsp:sp>
    <dsp:sp modelId="{252B4343-4841-4B11-ADA8-C25D4094FBB8}">
      <dsp:nvSpPr>
        <dsp:cNvPr id="0" name=""/>
        <dsp:cNvSpPr/>
      </dsp:nvSpPr>
      <dsp:spPr>
        <a:xfrm>
          <a:off x="1208556" y="387854"/>
          <a:ext cx="4998621" cy="4998621"/>
        </a:xfrm>
        <a:custGeom>
          <a:avLst/>
          <a:gdLst/>
          <a:ahLst/>
          <a:cxnLst/>
          <a:rect l="0" t="0" r="0" b="0"/>
          <a:pathLst>
            <a:path>
              <a:moveTo>
                <a:pt x="2760463" y="4984939"/>
              </a:moveTo>
              <a:arcTo wR="2499310" hR="2499310" stAng="5040134" swAng="12608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DFF8B-66E3-4782-A8A8-C26B7F97B130}">
      <dsp:nvSpPr>
        <dsp:cNvPr id="0" name=""/>
        <dsp:cNvSpPr/>
      </dsp:nvSpPr>
      <dsp:spPr>
        <a:xfrm>
          <a:off x="785812" y="3857656"/>
          <a:ext cx="2265516" cy="1551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Средняя общеобразовательная школа № 43 имени героя советского союза Цезаря </a:t>
          </a:r>
          <a:r>
            <a:rPr lang="ru-RU" sz="1600" kern="1200" dirty="0" err="1" smtClean="0"/>
            <a:t>Куникова</a:t>
          </a:r>
          <a:endParaRPr lang="ru-RU" sz="1600" kern="1200" dirty="0"/>
        </a:p>
      </dsp:txBody>
      <dsp:txXfrm>
        <a:off x="861565" y="3933409"/>
        <a:ext cx="2114010" cy="1400303"/>
      </dsp:txXfrm>
    </dsp:sp>
    <dsp:sp modelId="{BADD1112-9BBC-4BE1-A4EF-3AC0679642A0}">
      <dsp:nvSpPr>
        <dsp:cNvPr id="0" name=""/>
        <dsp:cNvSpPr/>
      </dsp:nvSpPr>
      <dsp:spPr>
        <a:xfrm>
          <a:off x="1015254" y="-38783"/>
          <a:ext cx="4998621" cy="4998621"/>
        </a:xfrm>
        <a:custGeom>
          <a:avLst/>
          <a:gdLst/>
          <a:ahLst/>
          <a:cxnLst/>
          <a:rect l="0" t="0" r="0" b="0"/>
          <a:pathLst>
            <a:path>
              <a:moveTo>
                <a:pt x="422389" y="3889617"/>
              </a:moveTo>
              <a:arcTo wR="2499310" hR="2499310" stAng="8772081" swAng="11130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E9BB1-91BD-47AE-90A0-C3F8268E7420}">
      <dsp:nvSpPr>
        <dsp:cNvPr id="0" name=""/>
        <dsp:cNvSpPr/>
      </dsp:nvSpPr>
      <dsp:spPr>
        <a:xfrm>
          <a:off x="-120615" y="1479640"/>
          <a:ext cx="2687330" cy="1630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Средняя общеобразовательная школа №10 имени 59-й гвардейской </a:t>
          </a:r>
          <a:r>
            <a:rPr lang="ru-RU" sz="1600" kern="1200" dirty="0" err="1" smtClean="0"/>
            <a:t>Краснознамёной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Краматорской</a:t>
          </a:r>
          <a:r>
            <a:rPr lang="ru-RU" sz="1600" kern="1200" dirty="0" smtClean="0"/>
            <a:t> стрелковой дивизии </a:t>
          </a:r>
          <a:endParaRPr lang="ru-RU" sz="1600" kern="1200" dirty="0"/>
        </a:p>
      </dsp:txBody>
      <dsp:txXfrm>
        <a:off x="-41032" y="1559223"/>
        <a:ext cx="2528164" cy="1471103"/>
      </dsp:txXfrm>
    </dsp:sp>
    <dsp:sp modelId="{338B8FE2-1188-4490-AF27-D2867EE12C00}">
      <dsp:nvSpPr>
        <dsp:cNvPr id="0" name=""/>
        <dsp:cNvSpPr/>
      </dsp:nvSpPr>
      <dsp:spPr>
        <a:xfrm>
          <a:off x="1100725" y="567794"/>
          <a:ext cx="4998621" cy="4998621"/>
        </a:xfrm>
        <a:custGeom>
          <a:avLst/>
          <a:gdLst/>
          <a:ahLst/>
          <a:cxnLst/>
          <a:rect l="0" t="0" r="0" b="0"/>
          <a:pathLst>
            <a:path>
              <a:moveTo>
                <a:pt x="574155" y="905469"/>
              </a:moveTo>
              <a:arcTo wR="2499310" hR="2499310" stAng="13177287" swAng="11196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AC7B1D-D91C-478E-BD0F-4AFA7596C569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D0D4B6-98F2-4B66-9E26-E111080D3F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A3D778-C3C6-4C9F-9DF8-18859FEE70E5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A337-A910-4533-807B-8BC5DB550E9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708B7-F348-4042-96D0-07FE057AEE1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F47F8-248C-4FC8-BD0A-DEC45DF0166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F5B6-2420-4342-ABA2-EFA5B2B9764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27E20-4971-4924-AF6D-AFD09D274CA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9FE14-E612-4BCD-AB5A-A8A3120F09C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250AF-F913-4DE8-8AD1-8EA752ED29B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EE578-8FE9-4F33-84E9-E71E05F2C75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8EF60-C01A-4E34-9917-50DE786C310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D6509-CF90-4AAF-81A4-9BA00589FF2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D590E-0651-49E9-A882-8983581EB09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D21923F-2BAE-4F61-A710-BA5C9B8B1404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8229600" cy="1428750"/>
          </a:xfrm>
        </p:spPr>
        <p:txBody>
          <a:bodyPr/>
          <a:lstStyle/>
          <a:p>
            <a:pPr algn="ctr" eaLnBrk="1" hangingPunct="1"/>
            <a:r>
              <a:rPr lang="ru-RU" altLang="ru-RU" sz="1600" smtClean="0"/>
              <a:t>Муниципальное автономное общеобразовательное учреждение </a:t>
            </a:r>
            <a:br>
              <a:rPr lang="ru-RU" altLang="ru-RU" sz="1600" smtClean="0"/>
            </a:br>
            <a:r>
              <a:rPr lang="ru-RU" altLang="ru-RU" sz="1600" smtClean="0"/>
              <a:t>муниципального образования город Краснодар</a:t>
            </a:r>
            <a:br>
              <a:rPr lang="ru-RU" altLang="ru-RU" sz="1600" smtClean="0"/>
            </a:br>
            <a:r>
              <a:rPr lang="ru-RU" altLang="ru-RU" sz="1600" smtClean="0"/>
              <a:t>лицей № 48 имени Александра Васильевича Суворова</a:t>
            </a:r>
            <a:br>
              <a:rPr lang="ru-RU" altLang="ru-RU" sz="1600" smtClean="0"/>
            </a:br>
            <a:r>
              <a:rPr lang="ru-RU" altLang="ru-RU" sz="1600" b="0" smtClean="0"/>
              <a:t>Красноармейская ул., д. 2, Краснодар , 350063, тел./факс (861) 268-52-44, e-mail: school48@kubannet.ru</a:t>
            </a:r>
          </a:p>
        </p:txBody>
      </p:sp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285720" y="1928802"/>
            <a:ext cx="703262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/>
              <a:t>м</a:t>
            </a:r>
            <a:r>
              <a:rPr lang="ru-RU" altLang="ru-RU" sz="2400" dirty="0" smtClean="0"/>
              <a:t>униципальная сетевая инновационная площадка </a:t>
            </a:r>
            <a:r>
              <a:rPr lang="ru-RU" altLang="ru-RU" sz="2400" dirty="0"/>
              <a:t>по теме:</a:t>
            </a:r>
          </a:p>
          <a:p>
            <a:pPr algn="ctr" eaLnBrk="1" hangingPunct="1"/>
            <a:r>
              <a:rPr lang="ru-RU" altLang="ru-RU" sz="2400" dirty="0"/>
              <a:t> </a:t>
            </a:r>
          </a:p>
          <a:p>
            <a:pPr algn="ctr" eaLnBrk="1" hangingPunct="1"/>
            <a:r>
              <a:rPr lang="ru-RU" altLang="ru-RU" sz="2400" dirty="0"/>
              <a:t> </a:t>
            </a:r>
          </a:p>
          <a:p>
            <a:pPr algn="ctr" eaLnBrk="1" hangingPunct="1"/>
            <a:r>
              <a:rPr lang="ru-RU" altLang="ru-RU" sz="2400" b="1" dirty="0"/>
              <a:t>Модель интерактивного развития читательской компетенции обучающихся с целью повышения качества образования</a:t>
            </a:r>
            <a:endParaRPr lang="ru-RU" altLang="ru-RU" sz="2400" dirty="0"/>
          </a:p>
          <a:p>
            <a:pPr algn="ctr" eaLnBrk="1" hangingPunct="1"/>
            <a:r>
              <a:rPr lang="ru-RU" altLang="ru-RU" sz="1600" b="1" dirty="0"/>
              <a:t> </a:t>
            </a:r>
            <a:endParaRPr lang="ru-RU" altLang="ru-RU" sz="1600" dirty="0"/>
          </a:p>
          <a:p>
            <a:pPr algn="ctr" eaLnBrk="1" hangingPunct="1"/>
            <a:r>
              <a:rPr lang="ru-RU" altLang="ru-RU" sz="1600" dirty="0"/>
              <a:t> </a:t>
            </a:r>
          </a:p>
          <a:p>
            <a:pPr algn="ctr" eaLnBrk="1" hangingPunct="1"/>
            <a:endParaRPr lang="ru-RU" altLang="ru-RU" sz="1600" dirty="0"/>
          </a:p>
          <a:p>
            <a:pPr algn="ctr" eaLnBrk="1" hangingPunct="1"/>
            <a:r>
              <a:rPr lang="ru-RU" altLang="ru-RU" sz="1400" b="1" u="sng" dirty="0">
                <a:latin typeface="Times New Roman" pitchFamily="18" charset="0"/>
                <a:cs typeface="Times New Roman" pitchFamily="18" charset="0"/>
              </a:rPr>
              <a:t>Научный руководитель проекта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                         Гайдук Татьяна Алексеевна</a:t>
            </a:r>
          </a:p>
          <a:p>
            <a:pPr algn="ctr" eaLnBrk="1" hangingPunct="1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u="sng" dirty="0">
                <a:latin typeface="Times New Roman" pitchFamily="18" charset="0"/>
                <a:cs typeface="Times New Roman" pitchFamily="18" charset="0"/>
              </a:rPr>
              <a:t>Автор проекта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      Ковалева Вероника Игоревна</a:t>
            </a:r>
          </a:p>
          <a:p>
            <a:pPr algn="ctr" eaLnBrk="1" hangingPunct="1"/>
            <a:endParaRPr lang="ru-RU" altLang="ru-RU" sz="1600" dirty="0"/>
          </a:p>
          <a:p>
            <a:pPr algn="ctr" eaLnBrk="1" hangingPunct="1"/>
            <a:r>
              <a:rPr lang="ru-RU" altLang="ru-RU" sz="16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44700"/>
            <a:ext cx="21431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H:\knigi-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4144963"/>
            <a:ext cx="242887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1928813" y="1928813"/>
            <a:ext cx="6858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Реализация проекта предполагает достижение высоких результатов в повышении уровня продуктивности читательской деятельности, совершенствовании культуры чтения и личностного роста, что в  конечном итоге приведет к повышению качества образования учащихся в целом.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85728"/>
            <a:ext cx="707236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ln>
                  <a:solidFill>
                    <a:schemeClr val="accent4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 значимости для развития системы образования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r.kipk.ru/media/image/da2dc3e63bd669602d976e91af5566b3c0d811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072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4500563" y="1785938"/>
            <a:ext cx="4000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23900" algn="r" eaLnBrk="1" hangingPunct="1"/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indent="723900" algn="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Чтение способствует формированию личности, полноценной в интеллектуальном и эмоциональном планах,</a:t>
            </a:r>
          </a:p>
          <a:p>
            <a:pPr indent="723900" algn="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которая способна к развитию и самореализации</a:t>
            </a:r>
            <a:endParaRPr lang="ru-RU" altLang="ru-RU" sz="2800"/>
          </a:p>
        </p:txBody>
      </p:sp>
      <p:pic>
        <p:nvPicPr>
          <p:cNvPr id="5" name="Picture 2" descr="H:\kniga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flipH="1">
            <a:off x="5000628" y="285728"/>
            <a:ext cx="2233243" cy="24827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H:\hello_html_3997ba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0"/>
            <a:ext cx="143351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1813" y="4013200"/>
            <a:ext cx="278606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</a:rPr>
              <a:t>Ученик 1- 5 </a:t>
            </a:r>
            <a:r>
              <a:rPr lang="ru-RU" sz="2400" b="1" dirty="0" err="1">
                <a:solidFill>
                  <a:srgbClr val="7030A0"/>
                </a:solidFill>
              </a:rPr>
              <a:t>кл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3" y="5786438"/>
            <a:ext cx="1771650" cy="369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B050"/>
                </a:solidFill>
              </a:rPr>
              <a:t>Родители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25" y="6143625"/>
            <a:ext cx="3024188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B050"/>
                </a:solidFill>
              </a:rPr>
              <a:t>Интернет пространство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9550" y="1911350"/>
            <a:ext cx="1152525" cy="368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B050"/>
                </a:solidFill>
              </a:rPr>
              <a:t>Учитель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9438" y="4286250"/>
            <a:ext cx="1800225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B050"/>
                </a:solidFill>
              </a:rPr>
              <a:t>Библиотека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43188"/>
            <a:ext cx="2928938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B050"/>
                </a:solidFill>
              </a:rPr>
              <a:t>Обучающиеся  школ,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B050"/>
                </a:solidFill>
              </a:rPr>
              <a:t>ВУЗов, </a:t>
            </a:r>
            <a:r>
              <a:rPr lang="ru-RU" sz="1600" b="1" dirty="0" err="1">
                <a:solidFill>
                  <a:srgbClr val="00B050"/>
                </a:solidFill>
              </a:rPr>
              <a:t>ССУЗов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7177" name="Picture 2" descr="H:\213763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143125"/>
            <a:ext cx="1697037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" descr="H:\keske-annem-babam-bana-da-kitap-okusaydi-dedirtecek-5-neden5824888a2509b-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0719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" descr="H:\b7c204e3b339b9f0bfb6ea4a3d50a96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6150" y="242888"/>
            <a:ext cx="1925638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5" descr="H:\Kids-Reading-JPG-Ow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2714625"/>
            <a:ext cx="1573212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6" descr="H:\biblioteka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00125"/>
            <a:ext cx="1422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857750" y="1428750"/>
            <a:ext cx="1357313" cy="785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72063" y="3143250"/>
            <a:ext cx="2020887" cy="509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214563" y="2071688"/>
            <a:ext cx="1643062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555875" y="3286125"/>
            <a:ext cx="1301750" cy="1298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003800" y="4733925"/>
            <a:ext cx="431800" cy="565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87" name="Picture 9" descr="https://im0-tub-ru.yandex.net/i?id=510712c9943cd96cca9e6e42b2ffe854&amp;n=33&amp;h=215&amp;w=2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5300" y="4799013"/>
            <a:ext cx="14128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Прямоугольник 19"/>
          <p:cNvSpPr>
            <a:spLocks noChangeArrowheads="1"/>
          </p:cNvSpPr>
          <p:nvPr/>
        </p:nvSpPr>
        <p:spPr bwMode="auto">
          <a:xfrm>
            <a:off x="1285875" y="0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интерактивного развития читательской компетентности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H:\Kids-Reading-JPG-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71942"/>
            <a:ext cx="26765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214414" y="1857364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Одной из главных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вовлечения в эту деятельность тех образовательных учреждений, которые до сих пор не были достаточно активны в трансляции собственного опыта, либо ни разу не были вовлечены в инновационную деятельность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14348" y="785794"/>
          <a:ext cx="71438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2976" y="0"/>
            <a:ext cx="5874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Создание сети школ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2"/>
          <a:srcRect l="18724" r="6276" b="-6203"/>
          <a:stretch>
            <a:fillRect/>
          </a:stretch>
        </p:blipFill>
        <p:spPr bwMode="auto">
          <a:xfrm rot="20949684">
            <a:off x="1883395" y="2816972"/>
            <a:ext cx="3643338" cy="2902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3643306" y="571480"/>
            <a:ext cx="521497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Семинары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pic>
        <p:nvPicPr>
          <p:cNvPr id="8196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524500"/>
            <a:ext cx="847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7963" y="5486400"/>
            <a:ext cx="14319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6000" y="5521325"/>
            <a:ext cx="100012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57166"/>
            <a:ext cx="3786213" cy="2839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1785926"/>
            <a:ext cx="3240616" cy="243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2200" y="5486400"/>
            <a:ext cx="11096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098550" y="3048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</a:rPr>
              <a:t>Чтение – вот лучшее учение.</a:t>
            </a:r>
          </a:p>
        </p:txBody>
      </p:sp>
      <p:pic>
        <p:nvPicPr>
          <p:cNvPr id="8195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5486400"/>
            <a:ext cx="11096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3537" y="5521325"/>
            <a:ext cx="847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6087" y="5652294"/>
            <a:ext cx="14319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6000" y="5521325"/>
            <a:ext cx="100012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Users\Olga\AppData\Local\Microsoft\Windows\INetCacheContent.Word\20161101_135201.jpg"/>
          <p:cNvPicPr>
            <a:picLocks noChangeAspect="1" noChangeArrowheads="1"/>
          </p:cNvPicPr>
          <p:nvPr/>
        </p:nvPicPr>
        <p:blipFill>
          <a:blip r:embed="rId6"/>
          <a:srcRect b="8269"/>
          <a:stretch>
            <a:fillRect/>
          </a:stretch>
        </p:blipFill>
        <p:spPr bwMode="auto">
          <a:xfrm>
            <a:off x="6242050" y="1143000"/>
            <a:ext cx="267335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D:\Татьяна\Desktop\Новая папка\IMG_09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6475" y="3557588"/>
            <a:ext cx="23907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3835617" y="3546092"/>
            <a:ext cx="21701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err="1" smtClean="0">
                <a:solidFill>
                  <a:srgbClr val="0070C0"/>
                </a:solidFill>
              </a:rPr>
              <a:t>Постерные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 презентации</a:t>
            </a:r>
            <a:endParaRPr lang="ru-RU" altLang="ru-RU" sz="2400" b="1" dirty="0">
              <a:solidFill>
                <a:srgbClr val="0070C0"/>
              </a:solidFill>
            </a:endParaRPr>
          </a:p>
        </p:txBody>
      </p:sp>
      <p:sp>
        <p:nvSpPr>
          <p:cNvPr id="8202" name="TextBox 3"/>
          <p:cNvSpPr txBox="1">
            <a:spLocks noChangeArrowheads="1"/>
          </p:cNvSpPr>
          <p:nvPr/>
        </p:nvSpPr>
        <p:spPr bwMode="auto">
          <a:xfrm>
            <a:off x="3893343" y="4371925"/>
            <a:ext cx="2001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70C0"/>
                </a:solidFill>
              </a:rPr>
              <a:t>Вдумчивое чтение</a:t>
            </a:r>
          </a:p>
        </p:txBody>
      </p:sp>
      <p:sp>
        <p:nvSpPr>
          <p:cNvPr id="8203" name="TextBox 1"/>
          <p:cNvSpPr txBox="1">
            <a:spLocks noChangeArrowheads="1"/>
          </p:cNvSpPr>
          <p:nvPr/>
        </p:nvSpPr>
        <p:spPr bwMode="auto">
          <a:xfrm>
            <a:off x="3852863" y="1066800"/>
            <a:ext cx="208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0070C0"/>
                </a:solidFill>
              </a:rPr>
              <a:t>Школьная библиотека</a:t>
            </a:r>
          </a:p>
        </p:txBody>
      </p:sp>
      <p:sp>
        <p:nvSpPr>
          <p:cNvPr id="8204" name="TextBox 2"/>
          <p:cNvSpPr txBox="1">
            <a:spLocks noChangeArrowheads="1"/>
          </p:cNvSpPr>
          <p:nvPr/>
        </p:nvSpPr>
        <p:spPr bwMode="auto">
          <a:xfrm>
            <a:off x="3751262" y="1927225"/>
            <a:ext cx="2286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70C0"/>
                </a:solidFill>
              </a:rPr>
              <a:t>Библиотека имени «Братьев Игнатовых»</a:t>
            </a:r>
          </a:p>
        </p:txBody>
      </p:sp>
      <p:pic>
        <p:nvPicPr>
          <p:cNvPr id="8205" name="Picture 10" descr="http://www.ignatovka.ru/images/stories/Event/News/25042016/2016-04-25__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1196975"/>
            <a:ext cx="28194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893343" y="5106193"/>
            <a:ext cx="2001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err="1" smtClean="0">
                <a:solidFill>
                  <a:srgbClr val="0070C0"/>
                </a:solidFill>
              </a:rPr>
              <a:t>Буктреллер</a:t>
            </a:r>
            <a:endParaRPr lang="ru-RU" alt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0" y="0"/>
            <a:ext cx="7524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Читательские дневники</a:t>
            </a:r>
          </a:p>
        </p:txBody>
      </p:sp>
      <p:sp>
        <p:nvSpPr>
          <p:cNvPr id="12291" name="AutoShape 4" descr="blob:https://web.whatsapp.com/ab213c90-883f-458e-8649-aaa5aee9cd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2" name="AutoShape 6" descr="blob:https://web.whatsapp.com/ab213c90-883f-458e-8649-aaa5aee9cd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3" name="AutoShape 8" descr="blob:https://web.whatsapp.com/ab213c90-883f-458e-8649-aaa5aee9cd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4" name="AutoShape 10" descr="blob:https://web.whatsapp.com/ab213c90-883f-458e-8649-aaa5aee9cd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5" name="AutoShape 12" descr="blob:https://web.whatsapp.com/ab213c90-883f-458e-8649-aaa5aee9cd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6" name="AutoShape 14" descr="blob:https://web.whatsapp.com/ab213c90-883f-458e-8649-aaa5aee9cd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7" name="AutoShape 2" descr="blob:https://web.whatsapp.com/4d66d1c0-6c80-4b25-befe-06f8b9ecc4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2298" name="Picture 3" descr="C:\Users\Гость\Downloads\WhatsApp Image 2019-09-21 at 12.06.23.jpeg"/>
          <p:cNvPicPr>
            <a:picLocks noChangeAspect="1" noChangeArrowheads="1"/>
          </p:cNvPicPr>
          <p:nvPr/>
        </p:nvPicPr>
        <p:blipFill>
          <a:blip r:embed="rId3"/>
          <a:srcRect t="8859" r="4517" b="9193"/>
          <a:stretch>
            <a:fillRect/>
          </a:stretch>
        </p:blipFill>
        <p:spPr bwMode="auto">
          <a:xfrm rot="-883368">
            <a:off x="6859588" y="623888"/>
            <a:ext cx="2024062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4" descr="C:\Users\Гость\Downloads\WhatsApp Image 2019-09-21 at 12.10.23.jpeg"/>
          <p:cNvPicPr>
            <a:picLocks noChangeAspect="1" noChangeArrowheads="1"/>
          </p:cNvPicPr>
          <p:nvPr/>
        </p:nvPicPr>
        <p:blipFill>
          <a:blip r:embed="rId4"/>
          <a:srcRect t="3545" b="7864"/>
          <a:stretch>
            <a:fillRect/>
          </a:stretch>
        </p:blipFill>
        <p:spPr bwMode="auto">
          <a:xfrm>
            <a:off x="395288" y="733425"/>
            <a:ext cx="38893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AutoShape 6" descr="blob:https://web.whatsapp.com/22bf5d5f-9687-42e7-8bf7-d4ab5bc1a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51207" name="Picture 7" descr="C:\Users\Гость\Downloads\WhatsApp Image 2019-10-14 at 23.20.50 (1).jpeg"/>
          <p:cNvPicPr>
            <a:picLocks noChangeAspect="1" noChangeArrowheads="1"/>
          </p:cNvPicPr>
          <p:nvPr/>
        </p:nvPicPr>
        <p:blipFill>
          <a:blip r:embed="rId5" cstate="print"/>
          <a:srcRect t="14175" r="3814" b="17516"/>
          <a:stretch>
            <a:fillRect/>
          </a:stretch>
        </p:blipFill>
        <p:spPr bwMode="auto">
          <a:xfrm rot="16200000">
            <a:off x="5020505" y="2734505"/>
            <a:ext cx="335044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8" descr="C:\Users\Гость\Downloads\WhatsApp Image 2019-10-14 at 23.20.50.jpeg"/>
          <p:cNvPicPr>
            <a:picLocks noChangeAspect="1" noChangeArrowheads="1"/>
          </p:cNvPicPr>
          <p:nvPr/>
        </p:nvPicPr>
        <p:blipFill>
          <a:blip r:embed="rId6"/>
          <a:srcRect t="11812" b="15765"/>
          <a:stretch>
            <a:fillRect/>
          </a:stretch>
        </p:blipFill>
        <p:spPr bwMode="auto">
          <a:xfrm rot="-4880894">
            <a:off x="4847431" y="953295"/>
            <a:ext cx="22701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116013" y="0"/>
            <a:ext cx="695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Обучение и обмен опытом</a:t>
            </a:r>
          </a:p>
        </p:txBody>
      </p:sp>
      <p:sp>
        <p:nvSpPr>
          <p:cNvPr id="11268" name="AutoShape 4" descr="blob:https://web.whatsapp.com/ab213c90-883f-458e-8649-aaa5aee9cd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1269" name="Picture 5" descr="C:\Users\Гость\Downloads\WhatsApp Image 2019-10-14 at 18.54.48 (1).jpeg"/>
          <p:cNvPicPr>
            <a:picLocks noChangeAspect="1" noChangeArrowheads="1"/>
          </p:cNvPicPr>
          <p:nvPr/>
        </p:nvPicPr>
        <p:blipFill>
          <a:blip r:embed="rId2"/>
          <a:srcRect t="17567" b="50000"/>
          <a:stretch>
            <a:fillRect/>
          </a:stretch>
        </p:blipFill>
        <p:spPr bwMode="auto">
          <a:xfrm>
            <a:off x="785786" y="642918"/>
            <a:ext cx="48196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3" descr="C:\Users\Гость\Downloads\WhatsApp Image 2019-10-14 at 19.03.40.jpeg"/>
          <p:cNvPicPr>
            <a:picLocks noChangeAspect="1" noChangeArrowheads="1"/>
          </p:cNvPicPr>
          <p:nvPr/>
        </p:nvPicPr>
        <p:blipFill>
          <a:blip r:embed="rId3"/>
          <a:srcRect t="24632" b="44836"/>
          <a:stretch>
            <a:fillRect/>
          </a:stretch>
        </p:blipFill>
        <p:spPr bwMode="auto">
          <a:xfrm>
            <a:off x="4787900" y="3979863"/>
            <a:ext cx="40322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 t="15129" r="793" b="14434"/>
          <a:stretch>
            <a:fillRect/>
          </a:stretch>
        </p:blipFill>
        <p:spPr bwMode="auto">
          <a:xfrm rot="11622334">
            <a:off x="5295294" y="1632032"/>
            <a:ext cx="3194707" cy="2268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 t="16116" r="2287" b="13199"/>
          <a:stretch>
            <a:fillRect/>
          </a:stretch>
        </p:blipFill>
        <p:spPr bwMode="auto">
          <a:xfrm rot="10338787">
            <a:off x="1206790" y="3910845"/>
            <a:ext cx="3081797" cy="222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666</TotalTime>
  <Words>215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Сеть</vt:lpstr>
      <vt:lpstr>Муниципальное автономное общеобразовательное учреждение  муниципального образования город Краснодар лицей № 48 имени Александра Васильевича Суворова Красноармейская ул., д. 2, Краснодар , 350063, тел./факс (861) 268-52-44, e-mail: school48@kubannet.ru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Николай</cp:lastModifiedBy>
  <cp:revision>55</cp:revision>
  <dcterms:created xsi:type="dcterms:W3CDTF">2017-09-13T10:00:33Z</dcterms:created>
  <dcterms:modified xsi:type="dcterms:W3CDTF">2022-08-29T05:38:33Z</dcterms:modified>
</cp:coreProperties>
</file>