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4" r:id="rId1"/>
  </p:sldMasterIdLst>
  <p:notesMasterIdLst>
    <p:notesMasterId r:id="rId20"/>
  </p:notesMasterIdLst>
  <p:sldIdLst>
    <p:sldId id="256" r:id="rId2"/>
    <p:sldId id="395" r:id="rId3"/>
    <p:sldId id="403" r:id="rId4"/>
    <p:sldId id="370" r:id="rId5"/>
    <p:sldId id="404" r:id="rId6"/>
    <p:sldId id="405" r:id="rId7"/>
    <p:sldId id="406" r:id="rId8"/>
    <p:sldId id="407" r:id="rId9"/>
    <p:sldId id="413" r:id="rId10"/>
    <p:sldId id="414" r:id="rId11"/>
    <p:sldId id="415" r:id="rId12"/>
    <p:sldId id="408" r:id="rId13"/>
    <p:sldId id="409" r:id="rId14"/>
    <p:sldId id="416" r:id="rId15"/>
    <p:sldId id="417" r:id="rId16"/>
    <p:sldId id="410" r:id="rId17"/>
    <p:sldId id="412" r:id="rId18"/>
    <p:sldId id="411" r:id="rId19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0000"/>
    <a:srgbClr val="C76FBD"/>
    <a:srgbClr val="FF0066"/>
    <a:srgbClr val="FF0000"/>
    <a:srgbClr val="FFFF66"/>
    <a:srgbClr val="FFFF99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6270" autoAdjust="0"/>
  </p:normalViewPr>
  <p:slideViewPr>
    <p:cSldViewPr>
      <p:cViewPr>
        <p:scale>
          <a:sx n="68" d="100"/>
          <a:sy n="68" d="100"/>
        </p:scale>
        <p:origin x="-144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6DDD0-6618-4727-812E-CA37302D50C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D2B15B3-661B-427A-B52B-37362D88D0A0}">
      <dgm:prSet phldrT="[Текст]"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Сетевой центр МСИП МАОУ ДО </a:t>
          </a:r>
          <a:r>
            <a:rPr lang="ru-RU" sz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ЦДТиИ</a:t>
          </a:r>
          <a:r>
            <a:rPr lang="ru-R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"Родник" </a:t>
          </a:r>
        </a:p>
      </dgm:t>
    </dgm:pt>
    <dgm:pt modelId="{0363AB57-822B-4CB3-8E7E-86AF78B0AAF4}" type="parTrans" cxnId="{6C6BF283-0724-40AD-A4A8-8785884F3D4A}">
      <dgm:prSet/>
      <dgm:spPr/>
      <dgm:t>
        <a:bodyPr/>
        <a:lstStyle/>
        <a:p>
          <a:endParaRPr lang="ru-RU"/>
        </a:p>
      </dgm:t>
    </dgm:pt>
    <dgm:pt modelId="{5FA18DC3-2C1E-4F79-AE00-612231C9BF84}" type="sibTrans" cxnId="{6C6BF283-0724-40AD-A4A8-8785884F3D4A}">
      <dgm:prSet/>
      <dgm:spPr/>
      <dgm:t>
        <a:bodyPr/>
        <a:lstStyle/>
        <a:p>
          <a:endParaRPr lang="ru-RU"/>
        </a:p>
      </dgm:t>
    </dgm:pt>
    <dgm:pt modelId="{32B8D99A-4190-45BA-8583-0BB6FF791984}">
      <dgm:prSet phldrT="[Текст]"/>
      <dgm:spPr/>
      <dgm:t>
        <a:bodyPr/>
        <a:lstStyle/>
        <a:p>
          <a:endParaRPr lang="ru-RU"/>
        </a:p>
      </dgm:t>
    </dgm:pt>
    <dgm:pt modelId="{C4DAEB62-4AA8-4813-A18A-827F6DF18E70}" type="parTrans" cxnId="{7EC27666-6DFA-4146-A46F-61F73814A186}">
      <dgm:prSet/>
      <dgm:spPr/>
      <dgm:t>
        <a:bodyPr/>
        <a:lstStyle/>
        <a:p>
          <a:endParaRPr lang="ru-RU"/>
        </a:p>
      </dgm:t>
    </dgm:pt>
    <dgm:pt modelId="{E36DC030-E1A8-49FC-9254-FBC0DC670C41}" type="sibTrans" cxnId="{7EC27666-6DFA-4146-A46F-61F73814A186}">
      <dgm:prSet/>
      <dgm:spPr/>
      <dgm:t>
        <a:bodyPr/>
        <a:lstStyle/>
        <a:p>
          <a:endParaRPr lang="ru-RU"/>
        </a:p>
      </dgm:t>
    </dgm:pt>
    <dgm:pt modelId="{E412A9D2-6B7A-405D-96D8-419B84AF26D7}">
      <dgm:prSet custT="1"/>
      <dgm:spPr>
        <a:solidFill>
          <a:srgbClr val="9BBB59">
            <a:hueOff val="1875044"/>
            <a:satOff val="-2813"/>
            <a:lumOff val="-458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МБУ ДО ДШИ «</a:t>
          </a:r>
          <a:r>
            <a:rPr lang="ru-RU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Овация»</a:t>
          </a:r>
        </a:p>
      </dgm:t>
    </dgm:pt>
    <dgm:pt modelId="{E05DCBD4-9127-4B94-9BCB-E5691BB8C0F0}" type="parTrans" cxnId="{A497EA3B-705C-4B30-9EEF-BEE4CBCF9C8B}">
      <dgm:prSet/>
      <dgm:spPr/>
      <dgm:t>
        <a:bodyPr/>
        <a:lstStyle/>
        <a:p>
          <a:endParaRPr lang="ru-RU"/>
        </a:p>
      </dgm:t>
    </dgm:pt>
    <dgm:pt modelId="{62D8EEA8-FB64-4056-9AE0-699FA04A3B44}" type="sibTrans" cxnId="{A497EA3B-705C-4B30-9EEF-BEE4CBCF9C8B}">
      <dgm:prSet/>
      <dgm:spPr>
        <a:xfrm>
          <a:off x="2438950" y="178016"/>
          <a:ext cx="3917663" cy="3917663"/>
        </a:xfrm>
        <a:solidFill>
          <a:srgbClr val="9BBB59">
            <a:hueOff val="1875044"/>
            <a:satOff val="-2813"/>
            <a:lumOff val="-458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F26BA310-D9A2-4C0E-82D7-657F002650A8}">
      <dgm:prSet custT="1"/>
      <dgm:spPr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МБУ ДО ЦТР «Центральный»</a:t>
          </a:r>
        </a:p>
      </dgm:t>
    </dgm:pt>
    <dgm:pt modelId="{EFAE3863-3452-4272-8F75-BB51025C1E68}" type="parTrans" cxnId="{EA3AFE55-172F-47EC-9612-3E6680F72743}">
      <dgm:prSet/>
      <dgm:spPr/>
      <dgm:t>
        <a:bodyPr/>
        <a:lstStyle/>
        <a:p>
          <a:endParaRPr lang="ru-RU"/>
        </a:p>
      </dgm:t>
    </dgm:pt>
    <dgm:pt modelId="{6B55C1F4-81E4-4EAE-83EB-2A423C98AEC7}" type="sibTrans" cxnId="{EA3AFE55-172F-47EC-9612-3E6680F72743}">
      <dgm:prSet/>
      <dgm:spPr>
        <a:xfrm>
          <a:off x="2362174" y="432016"/>
          <a:ext cx="3917663" cy="3917663"/>
        </a:xfrm>
        <a:solidFill>
          <a:srgbClr val="9BBB59">
            <a:hueOff val="3750088"/>
            <a:satOff val="-5627"/>
            <a:lumOff val="-915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97B80758-2C10-4680-AF96-9C9F3881BC82}">
      <dgm:prSet custT="1"/>
      <dgm:spPr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МБОУ СОШ № 46</a:t>
          </a:r>
        </a:p>
      </dgm:t>
    </dgm:pt>
    <dgm:pt modelId="{3450992F-64B5-4C7A-8D0F-A0A9E6BBBAE9}" type="parTrans" cxnId="{E3DE4F5F-866F-413E-B67D-D6C26725F183}">
      <dgm:prSet/>
      <dgm:spPr/>
      <dgm:t>
        <a:bodyPr/>
        <a:lstStyle/>
        <a:p>
          <a:endParaRPr lang="ru-RU"/>
        </a:p>
      </dgm:t>
    </dgm:pt>
    <dgm:pt modelId="{516E4B61-A4D8-4F45-8B2A-40B978A0B615}" type="sibTrans" cxnId="{E3DE4F5F-866F-413E-B67D-D6C26725F183}">
      <dgm:prSet/>
      <dgm:spPr>
        <a:xfrm>
          <a:off x="2362174" y="432016"/>
          <a:ext cx="3917663" cy="3917663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7D813174-C203-4F87-AF7D-F3DB610894D5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МБОУ ДО ДШИ </a:t>
          </a:r>
          <a:r>
            <a:rPr lang="ru-RU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«Юбилейная»</a:t>
          </a:r>
        </a:p>
      </dgm:t>
    </dgm:pt>
    <dgm:pt modelId="{844CE2D2-67E2-4446-B38F-6EED3A699CE0}" type="parTrans" cxnId="{4669B643-FC88-4F94-A111-E587487B5E3E}">
      <dgm:prSet/>
      <dgm:spPr/>
      <dgm:t>
        <a:bodyPr/>
        <a:lstStyle/>
        <a:p>
          <a:endParaRPr lang="ru-RU"/>
        </a:p>
      </dgm:t>
    </dgm:pt>
    <dgm:pt modelId="{05F6F37E-4A70-4E0A-B23F-A77087C7F182}" type="sibTrans" cxnId="{4669B643-FC88-4F94-A111-E587487B5E3E}">
      <dgm:prSet/>
      <dgm:spPr>
        <a:xfrm>
          <a:off x="2577596" y="419896"/>
          <a:ext cx="3917663" cy="391766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6F00B56C-AD18-4296-BD19-32EBD9913546}">
      <dgm:prSet/>
      <dgm:spPr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МАДОУ МО г. Краснодар «Детский сад № 190»</a:t>
          </a:r>
        </a:p>
      </dgm:t>
    </dgm:pt>
    <dgm:pt modelId="{6E28E721-4E4C-42F4-A388-35746D2E5205}" type="parTrans" cxnId="{0E17CDAA-978C-4462-9AA2-7C8184D3DA5C}">
      <dgm:prSet/>
      <dgm:spPr/>
      <dgm:t>
        <a:bodyPr/>
        <a:lstStyle/>
        <a:p>
          <a:endParaRPr lang="ru-RU"/>
        </a:p>
      </dgm:t>
    </dgm:pt>
    <dgm:pt modelId="{3DB19A7A-B37B-4D9E-9929-54AD66C425A9}" type="sibTrans" cxnId="{0E17CDAA-978C-4462-9AA2-7C8184D3DA5C}">
      <dgm:prSet/>
      <dgm:spPr>
        <a:xfrm>
          <a:off x="2362174" y="432016"/>
          <a:ext cx="3917663" cy="3917663"/>
        </a:xfrm>
        <a:solidFill>
          <a:srgbClr val="9BBB59">
            <a:hueOff val="7500176"/>
            <a:satOff val="-11253"/>
            <a:lumOff val="-183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CA6EA7BB-CCC3-4E37-A6E8-DF38F1E6CC1E}">
      <dgm:prSet/>
      <dgm:spPr>
        <a:solidFill>
          <a:srgbClr val="9BBB59">
            <a:hueOff val="9375220"/>
            <a:satOff val="-14067"/>
            <a:lumOff val="-2288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г. Краснодар «Детский сад № 191»</a:t>
          </a:r>
        </a:p>
      </dgm:t>
    </dgm:pt>
    <dgm:pt modelId="{1CF8A611-46AA-478F-9355-119D65F8C9D5}" type="parTrans" cxnId="{5DE99C8D-0BC1-435B-AA38-1B94240E3700}">
      <dgm:prSet/>
      <dgm:spPr/>
      <dgm:t>
        <a:bodyPr/>
        <a:lstStyle/>
        <a:p>
          <a:endParaRPr lang="ru-RU"/>
        </a:p>
      </dgm:t>
    </dgm:pt>
    <dgm:pt modelId="{9D5D608B-167E-4F79-B776-C44D0F5923FA}" type="sibTrans" cxnId="{5DE99C8D-0BC1-435B-AA38-1B94240E3700}">
      <dgm:prSet/>
      <dgm:spPr>
        <a:xfrm>
          <a:off x="2362174" y="432016"/>
          <a:ext cx="3917663" cy="3917663"/>
        </a:xfrm>
        <a:solidFill>
          <a:srgbClr val="9BBB59">
            <a:hueOff val="9375220"/>
            <a:satOff val="-14067"/>
            <a:lumOff val="-2288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8B1E79B6-5BA6-4AF5-8BDB-C4A1323C2E9D}">
      <dgm:prSet custT="1"/>
      <dgm:spPr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МБОУ ДО ДДТ </a:t>
          </a:r>
          <a:r>
            <a:rPr lang="ru-RU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«Созвездие»</a:t>
          </a:r>
        </a:p>
      </dgm:t>
    </dgm:pt>
    <dgm:pt modelId="{D5A48428-ABEC-4171-AAA0-3F6892DBF593}" type="parTrans" cxnId="{25A121EC-7D1B-4F19-9311-DA5E51A88ED4}">
      <dgm:prSet/>
      <dgm:spPr/>
      <dgm:t>
        <a:bodyPr/>
        <a:lstStyle/>
        <a:p>
          <a:endParaRPr lang="ru-RU"/>
        </a:p>
      </dgm:t>
    </dgm:pt>
    <dgm:pt modelId="{B63D72BB-85F0-4EB3-8BA6-43CEECF1E8C0}" type="sibTrans" cxnId="{25A121EC-7D1B-4F19-9311-DA5E51A88ED4}">
      <dgm:prSet/>
      <dgm:spPr>
        <a:xfrm>
          <a:off x="2362174" y="432016"/>
          <a:ext cx="3917663" cy="3917663"/>
        </a:xfr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6AC5D224-A5F6-4D79-BA3D-5F9E21192F62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/>
            <a:t>МАУ ДО МЭЦ</a:t>
          </a:r>
        </a:p>
      </dgm:t>
    </dgm:pt>
    <dgm:pt modelId="{9A4A137B-D563-4520-BA92-9B81DD1D956E}" type="parTrans" cxnId="{BC4BA3CA-65AE-4A68-89D2-4A234D6DB811}">
      <dgm:prSet/>
      <dgm:spPr/>
      <dgm:t>
        <a:bodyPr/>
        <a:lstStyle/>
        <a:p>
          <a:endParaRPr lang="ru-RU"/>
        </a:p>
      </dgm:t>
    </dgm:pt>
    <dgm:pt modelId="{3FF4388C-771F-4C31-BFA1-290C33D93260}" type="sibTrans" cxnId="{BC4BA3CA-65AE-4A68-89D2-4A234D6DB811}">
      <dgm:prSet/>
      <dgm:spPr/>
      <dgm:t>
        <a:bodyPr/>
        <a:lstStyle/>
        <a:p>
          <a:endParaRPr lang="ru-RU"/>
        </a:p>
      </dgm:t>
    </dgm:pt>
    <dgm:pt modelId="{B2C1D0E0-C1EA-4141-971A-042FC85C5AC0}" type="pres">
      <dgm:prSet presAssocID="{3266DDD0-6618-4727-812E-CA37302D50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A73375-E8EC-46F2-B516-5E3D821FE8C0}" type="pres">
      <dgm:prSet presAssocID="{0D2B15B3-661B-427A-B52B-37362D88D0A0}" presName="centerShape" presStyleLbl="node0" presStyleIdx="0" presStyleCnt="1" custScaleX="163252" custScaleY="186093"/>
      <dgm:spPr>
        <a:xfrm>
          <a:off x="3588955" y="1300784"/>
          <a:ext cx="1464102" cy="2180128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2A008E83-E478-44E6-B448-539CFFC70F65}" type="pres">
      <dgm:prSet presAssocID="{7D813174-C203-4F87-AF7D-F3DB610894D5}" presName="node" presStyleLbl="node1" presStyleIdx="0" presStyleCnt="8" custScaleX="170102" custScaleY="151531" custRadScaleRad="100754" custRadScaleInc="-19064">
        <dgm:presLayoutVars>
          <dgm:bulletEnabled val="1"/>
        </dgm:presLayoutVars>
      </dgm:prSet>
      <dgm:spPr>
        <a:xfrm>
          <a:off x="3789389" y="-61323"/>
          <a:ext cx="1063232" cy="1063232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42DEDADA-D367-40B0-A34E-96FE4869E752}" type="pres">
      <dgm:prSet presAssocID="{7D813174-C203-4F87-AF7D-F3DB610894D5}" presName="dummy" presStyleCnt="0"/>
      <dgm:spPr/>
    </dgm:pt>
    <dgm:pt modelId="{E6C09264-BEC8-4BA7-A81A-E69B3D7364BB}" type="pres">
      <dgm:prSet presAssocID="{05F6F37E-4A70-4E0A-B23F-A77087C7F182}" presName="sibTrans" presStyleLbl="sibTrans2D1" presStyleIdx="0" presStyleCnt="8" custLinFactNeighborX="2676" custLinFactNeighborY="-12375"/>
      <dgm:spPr>
        <a:prstGeom prst="blockArc">
          <a:avLst>
            <a:gd name="adj1" fmla="val 15813587"/>
            <a:gd name="adj2" fmla="val 19560982"/>
            <a:gd name="adj3" fmla="val 3908"/>
          </a:avLst>
        </a:prstGeom>
      </dgm:spPr>
      <dgm:t>
        <a:bodyPr/>
        <a:lstStyle/>
        <a:p>
          <a:endParaRPr lang="ru-RU"/>
        </a:p>
      </dgm:t>
    </dgm:pt>
    <dgm:pt modelId="{DD861406-507A-4982-AB80-4C901DD26B55}" type="pres">
      <dgm:prSet presAssocID="{E412A9D2-6B7A-405D-96D8-419B84AF26D7}" presName="node" presStyleLbl="node1" presStyleIdx="1" presStyleCnt="8" custScaleX="180410" custScaleY="124629" custRadScaleRad="119018" custRadScaleInc="20791">
        <dgm:presLayoutVars>
          <dgm:bulletEnabled val="1"/>
        </dgm:presLayoutVars>
      </dgm:prSet>
      <dgm:spPr>
        <a:xfrm>
          <a:off x="5516625" y="683890"/>
          <a:ext cx="1224642" cy="1242664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0B3E3ABE-064B-4A5F-AC71-DF92FBDDFC47}" type="pres">
      <dgm:prSet presAssocID="{E412A9D2-6B7A-405D-96D8-419B84AF26D7}" presName="dummy" presStyleCnt="0"/>
      <dgm:spPr/>
    </dgm:pt>
    <dgm:pt modelId="{23428683-7D7B-44A0-B1C1-71BA0A25B2D3}" type="pres">
      <dgm:prSet presAssocID="{62D8EEA8-FB64-4056-9AE0-699FA04A3B44}" presName="sibTrans" presStyleLbl="sibTrans2D1" presStyleIdx="1" presStyleCnt="8" custScaleX="98224" custScaleY="82123" custLinFactNeighborX="16054" custLinFactNeighborY="-4348"/>
      <dgm:spPr>
        <a:prstGeom prst="blockArc">
          <a:avLst>
            <a:gd name="adj1" fmla="val 20060464"/>
            <a:gd name="adj2" fmla="val 1246777"/>
            <a:gd name="adj3" fmla="val 3908"/>
          </a:avLst>
        </a:prstGeom>
      </dgm:spPr>
      <dgm:t>
        <a:bodyPr/>
        <a:lstStyle/>
        <a:p>
          <a:endParaRPr lang="ru-RU"/>
        </a:p>
      </dgm:t>
    </dgm:pt>
    <dgm:pt modelId="{F5C5B771-66ED-4A11-8D04-5F8B217E5D2F}" type="pres">
      <dgm:prSet presAssocID="{6AC5D224-A5F6-4D79-BA3D-5F9E21192F62}" presName="node" presStyleLbl="node1" presStyleIdx="2" presStyleCnt="8" custScaleX="197651" custScaleY="135543" custRadScaleRad="107547" custRadScaleInc="-4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E0E35-FFCB-4A1A-B2C3-43A622C8F96B}" type="pres">
      <dgm:prSet presAssocID="{6AC5D224-A5F6-4D79-BA3D-5F9E21192F62}" presName="dummy" presStyleCnt="0"/>
      <dgm:spPr/>
    </dgm:pt>
    <dgm:pt modelId="{ECCA1E50-86EB-4669-86E0-8C24AA5C3C52}" type="pres">
      <dgm:prSet presAssocID="{3FF4388C-771F-4C31-BFA1-290C33D93260}" presName="sibTrans" presStyleLbl="sibTrans2D1" presStyleIdx="2" presStyleCnt="8" custScaleX="106451" custScaleY="73508" custLinFactNeighborX="13735" custLinFactNeighborY="540"/>
      <dgm:spPr/>
      <dgm:t>
        <a:bodyPr/>
        <a:lstStyle/>
        <a:p>
          <a:endParaRPr lang="ru-RU"/>
        </a:p>
      </dgm:t>
    </dgm:pt>
    <dgm:pt modelId="{9CD7D265-BEE3-413B-B8A2-8C0EF7E063D8}" type="pres">
      <dgm:prSet presAssocID="{F26BA310-D9A2-4C0E-82D7-657F002650A8}" presName="node" presStyleLbl="node1" presStyleIdx="3" presStyleCnt="8" custAng="1268458" custScaleX="181769" custScaleY="124784" custRadScaleRad="116967" custRadScaleInc="-36327">
        <dgm:presLayoutVars>
          <dgm:bulletEnabled val="1"/>
        </dgm:presLayoutVars>
      </dgm:prSet>
      <dgm:spPr>
        <a:xfrm>
          <a:off x="5578095" y="2283049"/>
          <a:ext cx="1230628" cy="1070324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A37F5A7B-2E33-4D20-A8AD-63717C08CE52}" type="pres">
      <dgm:prSet presAssocID="{F26BA310-D9A2-4C0E-82D7-657F002650A8}" presName="dummy" presStyleCnt="0"/>
      <dgm:spPr/>
    </dgm:pt>
    <dgm:pt modelId="{41F6B69D-47EA-4A89-8629-0ADE46BB971F}" type="pres">
      <dgm:prSet presAssocID="{6B55C1F4-81E4-4EAE-83EB-2A423C98AEC7}" presName="sibTrans" presStyleLbl="sibTrans2D1" presStyleIdx="3" presStyleCnt="8" custScaleX="127020" custScaleY="91246" custLinFactNeighborX="-13546" custLinFactNeighborY="11782"/>
      <dgm:spPr>
        <a:prstGeom prst="blockArc">
          <a:avLst>
            <a:gd name="adj1" fmla="val 771429"/>
            <a:gd name="adj2" fmla="val 3857143"/>
            <a:gd name="adj3" fmla="val 3908"/>
          </a:avLst>
        </a:prstGeom>
      </dgm:spPr>
      <dgm:t>
        <a:bodyPr/>
        <a:lstStyle/>
        <a:p>
          <a:endParaRPr lang="ru-RU"/>
        </a:p>
      </dgm:t>
    </dgm:pt>
    <dgm:pt modelId="{1D386941-2AE9-43F0-9805-3E7BFBB00294}" type="pres">
      <dgm:prSet presAssocID="{8B1E79B6-5BA6-4AF5-8BDB-C4A1323C2E9D}" presName="node" presStyleLbl="node1" presStyleIdx="4" presStyleCnt="8" custScaleX="170102" custScaleY="122148">
        <dgm:presLayoutVars>
          <dgm:bulletEnabled val="1"/>
        </dgm:presLayoutVars>
      </dgm:prSet>
      <dgm:spPr>
        <a:xfrm>
          <a:off x="4469698" y="3612234"/>
          <a:ext cx="1369210" cy="1017949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84210618-CCAB-48D3-87A2-0DF8885DDC5F}" type="pres">
      <dgm:prSet presAssocID="{8B1E79B6-5BA6-4AF5-8BDB-C4A1323C2E9D}" presName="dummy" presStyleCnt="0"/>
      <dgm:spPr/>
    </dgm:pt>
    <dgm:pt modelId="{76E760C6-2930-4842-A9E1-ED4E82002A15}" type="pres">
      <dgm:prSet presAssocID="{B63D72BB-85F0-4EB3-8BA6-43CEECF1E8C0}" presName="sibTrans" presStyleLbl="sibTrans2D1" presStyleIdx="4" presStyleCnt="8" custAng="1055180" custScaleX="80588" custScaleY="79610" custLinFactNeighborX="-6039" custLinFactNeighborY="16103"/>
      <dgm:spPr>
        <a:prstGeom prst="blockArc">
          <a:avLst>
            <a:gd name="adj1" fmla="val 3857143"/>
            <a:gd name="adj2" fmla="val 6942857"/>
            <a:gd name="adj3" fmla="val 3908"/>
          </a:avLst>
        </a:prstGeom>
      </dgm:spPr>
      <dgm:t>
        <a:bodyPr/>
        <a:lstStyle/>
        <a:p>
          <a:endParaRPr lang="ru-RU"/>
        </a:p>
      </dgm:t>
    </dgm:pt>
    <dgm:pt modelId="{0242C67A-9DA0-4773-8EEA-099D41DCE451}" type="pres">
      <dgm:prSet presAssocID="{6F00B56C-AD18-4296-BD19-32EBD9913546}" presName="node" presStyleLbl="node1" presStyleIdx="5" presStyleCnt="8" custAng="20464381" custScaleX="183773" custScaleY="121707" custRadScaleRad="124004" custRadScaleInc="56314">
        <dgm:presLayoutVars>
          <dgm:bulletEnabled val="1"/>
        </dgm:presLayoutVars>
      </dgm:prSet>
      <dgm:spPr>
        <a:xfrm>
          <a:off x="2918299" y="3463179"/>
          <a:ext cx="1138818" cy="1316059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5899B329-D850-4A12-8A8B-144EE0498DD8}" type="pres">
      <dgm:prSet presAssocID="{6F00B56C-AD18-4296-BD19-32EBD9913546}" presName="dummy" presStyleCnt="0"/>
      <dgm:spPr/>
    </dgm:pt>
    <dgm:pt modelId="{2F48A864-2F3A-4EB1-8621-18304DC8441A}" type="pres">
      <dgm:prSet presAssocID="{3DB19A7A-B37B-4D9E-9929-54AD66C425A9}" presName="sibTrans" presStyleLbl="sibTrans2D1" presStyleIdx="5" presStyleCnt="8" custScaleX="130428" custScaleY="112957" custLinFactNeighborX="-4632" custLinFactNeighborY="-15364"/>
      <dgm:spPr>
        <a:prstGeom prst="blockArc">
          <a:avLst>
            <a:gd name="adj1" fmla="val 6942857"/>
            <a:gd name="adj2" fmla="val 10028571"/>
            <a:gd name="adj3" fmla="val 3908"/>
          </a:avLst>
        </a:prstGeom>
      </dgm:spPr>
      <dgm:t>
        <a:bodyPr/>
        <a:lstStyle/>
        <a:p>
          <a:endParaRPr lang="ru-RU"/>
        </a:p>
      </dgm:t>
    </dgm:pt>
    <dgm:pt modelId="{510A3C43-6EC9-4161-9717-4E27F8A87056}" type="pres">
      <dgm:prSet presAssocID="{CA6EA7BB-CCC3-4E37-A6E8-DF38F1E6CC1E}" presName="node" presStyleLbl="node1" presStyleIdx="6" presStyleCnt="8" custScaleX="188021" custScaleY="135544" custRadScaleRad="121369" custRadScaleInc="-3955">
        <dgm:presLayoutVars>
          <dgm:bulletEnabled val="1"/>
        </dgm:presLayoutVars>
      </dgm:prSet>
      <dgm:spPr>
        <a:xfrm>
          <a:off x="1916986" y="2286595"/>
          <a:ext cx="1063232" cy="1063232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5E61BEBA-BFD3-4F77-88A2-F640FECEDC54}" type="pres">
      <dgm:prSet presAssocID="{CA6EA7BB-CCC3-4E37-A6E8-DF38F1E6CC1E}" presName="dummy" presStyleCnt="0"/>
      <dgm:spPr/>
    </dgm:pt>
    <dgm:pt modelId="{A999F7AF-98EB-4FB4-BDEE-774445823754}" type="pres">
      <dgm:prSet presAssocID="{9D5D608B-167E-4F79-B776-C44D0F5923FA}" presName="sibTrans" presStyleLbl="sibTrans2D1" presStyleIdx="6" presStyleCnt="8" custScaleX="131856" custScaleY="102663"/>
      <dgm:spPr>
        <a:prstGeom prst="blockArc">
          <a:avLst>
            <a:gd name="adj1" fmla="val 10028571"/>
            <a:gd name="adj2" fmla="val 13114286"/>
            <a:gd name="adj3" fmla="val 3908"/>
          </a:avLst>
        </a:prstGeom>
      </dgm:spPr>
      <dgm:t>
        <a:bodyPr/>
        <a:lstStyle/>
        <a:p>
          <a:endParaRPr lang="ru-RU"/>
        </a:p>
      </dgm:t>
    </dgm:pt>
    <dgm:pt modelId="{1A6FDC35-D7D5-413D-8D84-C4E3C0477C1A}" type="pres">
      <dgm:prSet presAssocID="{97B80758-2C10-4680-AF96-9C9F3881BC82}" presName="node" presStyleLbl="node1" presStyleIdx="7" presStyleCnt="8" custScaleX="181275" custScaleY="126556" custRadScaleRad="121495" custRadScaleInc="-50431">
        <dgm:presLayoutVars>
          <dgm:bulletEnabled val="1"/>
        </dgm:presLayoutVars>
      </dgm:prSet>
      <dgm:spPr>
        <a:xfrm>
          <a:off x="2287838" y="661785"/>
          <a:ext cx="1063232" cy="1063232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C9408066-CD6B-4F9A-B2E6-B652B50C4033}" type="pres">
      <dgm:prSet presAssocID="{97B80758-2C10-4680-AF96-9C9F3881BC82}" presName="dummy" presStyleCnt="0"/>
      <dgm:spPr/>
    </dgm:pt>
    <dgm:pt modelId="{405F6EB2-9AFF-412E-9C76-F58ADC07B2AA}" type="pres">
      <dgm:prSet presAssocID="{516E4B61-A4D8-4F45-8B2A-40B978A0B615}" presName="sibTrans" presStyleLbl="sibTrans2D1" presStyleIdx="7" presStyleCnt="8" custLinFactNeighborX="-4014" custLinFactNeighborY="-11047"/>
      <dgm:spPr>
        <a:prstGeom prst="blockArc">
          <a:avLst>
            <a:gd name="adj1" fmla="val 13114286"/>
            <a:gd name="adj2" fmla="val 16200000"/>
            <a:gd name="adj3" fmla="val 3908"/>
          </a:avLst>
        </a:prstGeom>
      </dgm:spPr>
      <dgm:t>
        <a:bodyPr/>
        <a:lstStyle/>
        <a:p>
          <a:endParaRPr lang="ru-RU"/>
        </a:p>
      </dgm:t>
    </dgm:pt>
  </dgm:ptLst>
  <dgm:cxnLst>
    <dgm:cxn modelId="{64E770D5-3E63-462E-910E-95C00E02A9A2}" type="presOf" srcId="{0D2B15B3-661B-427A-B52B-37362D88D0A0}" destId="{35A73375-E8EC-46F2-B516-5E3D821FE8C0}" srcOrd="0" destOrd="0" presId="urn:microsoft.com/office/officeart/2005/8/layout/radial6"/>
    <dgm:cxn modelId="{0B8DC869-179E-4759-8E7A-71D66AF51790}" type="presOf" srcId="{9D5D608B-167E-4F79-B776-C44D0F5923FA}" destId="{A999F7AF-98EB-4FB4-BDEE-774445823754}" srcOrd="0" destOrd="0" presId="urn:microsoft.com/office/officeart/2005/8/layout/radial6"/>
    <dgm:cxn modelId="{E7A94020-5EC4-4687-823C-BC0EA7A93BF1}" type="presOf" srcId="{6B55C1F4-81E4-4EAE-83EB-2A423C98AEC7}" destId="{41F6B69D-47EA-4A89-8629-0ADE46BB971F}" srcOrd="0" destOrd="0" presId="urn:microsoft.com/office/officeart/2005/8/layout/radial6"/>
    <dgm:cxn modelId="{18575FA6-5BBA-4996-ADA7-DB7B835B0EB5}" type="presOf" srcId="{05F6F37E-4A70-4E0A-B23F-A77087C7F182}" destId="{E6C09264-BEC8-4BA7-A81A-E69B3D7364BB}" srcOrd="0" destOrd="0" presId="urn:microsoft.com/office/officeart/2005/8/layout/radial6"/>
    <dgm:cxn modelId="{5DE99C8D-0BC1-435B-AA38-1B94240E3700}" srcId="{0D2B15B3-661B-427A-B52B-37362D88D0A0}" destId="{CA6EA7BB-CCC3-4E37-A6E8-DF38F1E6CC1E}" srcOrd="6" destOrd="0" parTransId="{1CF8A611-46AA-478F-9355-119D65F8C9D5}" sibTransId="{9D5D608B-167E-4F79-B776-C44D0F5923FA}"/>
    <dgm:cxn modelId="{E3DE4F5F-866F-413E-B67D-D6C26725F183}" srcId="{0D2B15B3-661B-427A-B52B-37362D88D0A0}" destId="{97B80758-2C10-4680-AF96-9C9F3881BC82}" srcOrd="7" destOrd="0" parTransId="{3450992F-64B5-4C7A-8D0F-A0A9E6BBBAE9}" sibTransId="{516E4B61-A4D8-4F45-8B2A-40B978A0B615}"/>
    <dgm:cxn modelId="{3645BC9B-054B-43FE-828A-988035FC3636}" type="presOf" srcId="{8B1E79B6-5BA6-4AF5-8BDB-C4A1323C2E9D}" destId="{1D386941-2AE9-43F0-9805-3E7BFBB00294}" srcOrd="0" destOrd="0" presId="urn:microsoft.com/office/officeart/2005/8/layout/radial6"/>
    <dgm:cxn modelId="{9BEACBEC-BBBD-4110-A813-58B5EEB9114A}" type="presOf" srcId="{6F00B56C-AD18-4296-BD19-32EBD9913546}" destId="{0242C67A-9DA0-4773-8EEA-099D41DCE451}" srcOrd="0" destOrd="0" presId="urn:microsoft.com/office/officeart/2005/8/layout/radial6"/>
    <dgm:cxn modelId="{4669B643-FC88-4F94-A111-E587487B5E3E}" srcId="{0D2B15B3-661B-427A-B52B-37362D88D0A0}" destId="{7D813174-C203-4F87-AF7D-F3DB610894D5}" srcOrd="0" destOrd="0" parTransId="{844CE2D2-67E2-4446-B38F-6EED3A699CE0}" sibTransId="{05F6F37E-4A70-4E0A-B23F-A77087C7F182}"/>
    <dgm:cxn modelId="{CF1A2B27-19FF-4064-9486-A4ACD4C60356}" type="presOf" srcId="{97B80758-2C10-4680-AF96-9C9F3881BC82}" destId="{1A6FDC35-D7D5-413D-8D84-C4E3C0477C1A}" srcOrd="0" destOrd="0" presId="urn:microsoft.com/office/officeart/2005/8/layout/radial6"/>
    <dgm:cxn modelId="{1043B66F-22EA-40F4-903A-A2E3C34C5361}" type="presOf" srcId="{3266DDD0-6618-4727-812E-CA37302D50C2}" destId="{B2C1D0E0-C1EA-4141-971A-042FC85C5AC0}" srcOrd="0" destOrd="0" presId="urn:microsoft.com/office/officeart/2005/8/layout/radial6"/>
    <dgm:cxn modelId="{A497EA3B-705C-4B30-9EEF-BEE4CBCF9C8B}" srcId="{0D2B15B3-661B-427A-B52B-37362D88D0A0}" destId="{E412A9D2-6B7A-405D-96D8-419B84AF26D7}" srcOrd="1" destOrd="0" parTransId="{E05DCBD4-9127-4B94-9BCB-E5691BB8C0F0}" sibTransId="{62D8EEA8-FB64-4056-9AE0-699FA04A3B44}"/>
    <dgm:cxn modelId="{589651A6-D6B8-4B16-BDFC-F05EECFDED91}" type="presOf" srcId="{6AC5D224-A5F6-4D79-BA3D-5F9E21192F62}" destId="{F5C5B771-66ED-4A11-8D04-5F8B217E5D2F}" srcOrd="0" destOrd="0" presId="urn:microsoft.com/office/officeart/2005/8/layout/radial6"/>
    <dgm:cxn modelId="{CD8C044E-64F2-4D9E-A3B4-ED54D59F54E5}" type="presOf" srcId="{7D813174-C203-4F87-AF7D-F3DB610894D5}" destId="{2A008E83-E478-44E6-B448-539CFFC70F65}" srcOrd="0" destOrd="0" presId="urn:microsoft.com/office/officeart/2005/8/layout/radial6"/>
    <dgm:cxn modelId="{9401E287-723C-4A1A-BF82-2BB0E22171E5}" type="presOf" srcId="{E412A9D2-6B7A-405D-96D8-419B84AF26D7}" destId="{DD861406-507A-4982-AB80-4C901DD26B55}" srcOrd="0" destOrd="0" presId="urn:microsoft.com/office/officeart/2005/8/layout/radial6"/>
    <dgm:cxn modelId="{033C3BE8-DD94-448F-9A25-FF9492D18356}" type="presOf" srcId="{F26BA310-D9A2-4C0E-82D7-657F002650A8}" destId="{9CD7D265-BEE3-413B-B8A2-8C0EF7E063D8}" srcOrd="0" destOrd="0" presId="urn:microsoft.com/office/officeart/2005/8/layout/radial6"/>
    <dgm:cxn modelId="{AFF9AE5E-04B0-44AA-BD35-6E2638C47D7C}" type="presOf" srcId="{516E4B61-A4D8-4F45-8B2A-40B978A0B615}" destId="{405F6EB2-9AFF-412E-9C76-F58ADC07B2AA}" srcOrd="0" destOrd="0" presId="urn:microsoft.com/office/officeart/2005/8/layout/radial6"/>
    <dgm:cxn modelId="{EA3AFE55-172F-47EC-9612-3E6680F72743}" srcId="{0D2B15B3-661B-427A-B52B-37362D88D0A0}" destId="{F26BA310-D9A2-4C0E-82D7-657F002650A8}" srcOrd="3" destOrd="0" parTransId="{EFAE3863-3452-4272-8F75-BB51025C1E68}" sibTransId="{6B55C1F4-81E4-4EAE-83EB-2A423C98AEC7}"/>
    <dgm:cxn modelId="{B0000C42-67A7-4AE7-8EF9-784349A23993}" type="presOf" srcId="{B63D72BB-85F0-4EB3-8BA6-43CEECF1E8C0}" destId="{76E760C6-2930-4842-A9E1-ED4E82002A15}" srcOrd="0" destOrd="0" presId="urn:microsoft.com/office/officeart/2005/8/layout/radial6"/>
    <dgm:cxn modelId="{0E17CDAA-978C-4462-9AA2-7C8184D3DA5C}" srcId="{0D2B15B3-661B-427A-B52B-37362D88D0A0}" destId="{6F00B56C-AD18-4296-BD19-32EBD9913546}" srcOrd="5" destOrd="0" parTransId="{6E28E721-4E4C-42F4-A388-35746D2E5205}" sibTransId="{3DB19A7A-B37B-4D9E-9929-54AD66C425A9}"/>
    <dgm:cxn modelId="{25A121EC-7D1B-4F19-9311-DA5E51A88ED4}" srcId="{0D2B15B3-661B-427A-B52B-37362D88D0A0}" destId="{8B1E79B6-5BA6-4AF5-8BDB-C4A1323C2E9D}" srcOrd="4" destOrd="0" parTransId="{D5A48428-ABEC-4171-AAA0-3F6892DBF593}" sibTransId="{B63D72BB-85F0-4EB3-8BA6-43CEECF1E8C0}"/>
    <dgm:cxn modelId="{9D16270A-12C3-4CDD-8C5F-D5DB8D4DF3CD}" type="presOf" srcId="{CA6EA7BB-CCC3-4E37-A6E8-DF38F1E6CC1E}" destId="{510A3C43-6EC9-4161-9717-4E27F8A87056}" srcOrd="0" destOrd="0" presId="urn:microsoft.com/office/officeart/2005/8/layout/radial6"/>
    <dgm:cxn modelId="{BC4BA3CA-65AE-4A68-89D2-4A234D6DB811}" srcId="{0D2B15B3-661B-427A-B52B-37362D88D0A0}" destId="{6AC5D224-A5F6-4D79-BA3D-5F9E21192F62}" srcOrd="2" destOrd="0" parTransId="{9A4A137B-D563-4520-BA92-9B81DD1D956E}" sibTransId="{3FF4388C-771F-4C31-BFA1-290C33D93260}"/>
    <dgm:cxn modelId="{C6EDE2A8-FE27-4A26-AFD4-0E9956AE1ABA}" type="presOf" srcId="{3DB19A7A-B37B-4D9E-9929-54AD66C425A9}" destId="{2F48A864-2F3A-4EB1-8621-18304DC8441A}" srcOrd="0" destOrd="0" presId="urn:microsoft.com/office/officeart/2005/8/layout/radial6"/>
    <dgm:cxn modelId="{7EC27666-6DFA-4146-A46F-61F73814A186}" srcId="{3266DDD0-6618-4727-812E-CA37302D50C2}" destId="{32B8D99A-4190-45BA-8583-0BB6FF791984}" srcOrd="1" destOrd="0" parTransId="{C4DAEB62-4AA8-4813-A18A-827F6DF18E70}" sibTransId="{E36DC030-E1A8-49FC-9254-FBC0DC670C41}"/>
    <dgm:cxn modelId="{6C6BF283-0724-40AD-A4A8-8785884F3D4A}" srcId="{3266DDD0-6618-4727-812E-CA37302D50C2}" destId="{0D2B15B3-661B-427A-B52B-37362D88D0A0}" srcOrd="0" destOrd="0" parTransId="{0363AB57-822B-4CB3-8E7E-86AF78B0AAF4}" sibTransId="{5FA18DC3-2C1E-4F79-AE00-612231C9BF84}"/>
    <dgm:cxn modelId="{A6891728-B167-4099-9916-CD9282A56CEE}" type="presOf" srcId="{62D8EEA8-FB64-4056-9AE0-699FA04A3B44}" destId="{23428683-7D7B-44A0-B1C1-71BA0A25B2D3}" srcOrd="0" destOrd="0" presId="urn:microsoft.com/office/officeart/2005/8/layout/radial6"/>
    <dgm:cxn modelId="{D9445B13-1841-4F57-B30B-9F78D67BC974}" type="presOf" srcId="{3FF4388C-771F-4C31-BFA1-290C33D93260}" destId="{ECCA1E50-86EB-4669-86E0-8C24AA5C3C52}" srcOrd="0" destOrd="0" presId="urn:microsoft.com/office/officeart/2005/8/layout/radial6"/>
    <dgm:cxn modelId="{A07BCC48-4203-41F5-B183-AAE711C615FE}" type="presParOf" srcId="{B2C1D0E0-C1EA-4141-971A-042FC85C5AC0}" destId="{35A73375-E8EC-46F2-B516-5E3D821FE8C0}" srcOrd="0" destOrd="0" presId="urn:microsoft.com/office/officeart/2005/8/layout/radial6"/>
    <dgm:cxn modelId="{2DE064F4-AAE5-45F2-87E0-E4A6F946D968}" type="presParOf" srcId="{B2C1D0E0-C1EA-4141-971A-042FC85C5AC0}" destId="{2A008E83-E478-44E6-B448-539CFFC70F65}" srcOrd="1" destOrd="0" presId="urn:microsoft.com/office/officeart/2005/8/layout/radial6"/>
    <dgm:cxn modelId="{0BDC3DD8-F9B0-49AC-817E-744A17FFECED}" type="presParOf" srcId="{B2C1D0E0-C1EA-4141-971A-042FC85C5AC0}" destId="{42DEDADA-D367-40B0-A34E-96FE4869E752}" srcOrd="2" destOrd="0" presId="urn:microsoft.com/office/officeart/2005/8/layout/radial6"/>
    <dgm:cxn modelId="{3D744207-EAF9-4722-B621-076A2B2857B0}" type="presParOf" srcId="{B2C1D0E0-C1EA-4141-971A-042FC85C5AC0}" destId="{E6C09264-BEC8-4BA7-A81A-E69B3D7364BB}" srcOrd="3" destOrd="0" presId="urn:microsoft.com/office/officeart/2005/8/layout/radial6"/>
    <dgm:cxn modelId="{C4A33099-7DEF-4729-9580-EC3F91E6D489}" type="presParOf" srcId="{B2C1D0E0-C1EA-4141-971A-042FC85C5AC0}" destId="{DD861406-507A-4982-AB80-4C901DD26B55}" srcOrd="4" destOrd="0" presId="urn:microsoft.com/office/officeart/2005/8/layout/radial6"/>
    <dgm:cxn modelId="{C50864A4-44AD-4269-92B9-735F6F8D9052}" type="presParOf" srcId="{B2C1D0E0-C1EA-4141-971A-042FC85C5AC0}" destId="{0B3E3ABE-064B-4A5F-AC71-DF92FBDDFC47}" srcOrd="5" destOrd="0" presId="urn:microsoft.com/office/officeart/2005/8/layout/radial6"/>
    <dgm:cxn modelId="{CB0DBABA-B0F5-4F3B-8F81-68969529195D}" type="presParOf" srcId="{B2C1D0E0-C1EA-4141-971A-042FC85C5AC0}" destId="{23428683-7D7B-44A0-B1C1-71BA0A25B2D3}" srcOrd="6" destOrd="0" presId="urn:microsoft.com/office/officeart/2005/8/layout/radial6"/>
    <dgm:cxn modelId="{3DACE154-E0ED-4D4C-AC17-263C5877205B}" type="presParOf" srcId="{B2C1D0E0-C1EA-4141-971A-042FC85C5AC0}" destId="{F5C5B771-66ED-4A11-8D04-5F8B217E5D2F}" srcOrd="7" destOrd="0" presId="urn:microsoft.com/office/officeart/2005/8/layout/radial6"/>
    <dgm:cxn modelId="{D17743C8-BDA7-4637-AA08-CAEB2121A50E}" type="presParOf" srcId="{B2C1D0E0-C1EA-4141-971A-042FC85C5AC0}" destId="{59FE0E35-FFCB-4A1A-B2C3-43A622C8F96B}" srcOrd="8" destOrd="0" presId="urn:microsoft.com/office/officeart/2005/8/layout/radial6"/>
    <dgm:cxn modelId="{ABD2FD89-2367-4868-A533-491EA8FA8BC3}" type="presParOf" srcId="{B2C1D0E0-C1EA-4141-971A-042FC85C5AC0}" destId="{ECCA1E50-86EB-4669-86E0-8C24AA5C3C52}" srcOrd="9" destOrd="0" presId="urn:microsoft.com/office/officeart/2005/8/layout/radial6"/>
    <dgm:cxn modelId="{8C3FC861-E6E1-4C55-A465-FB7CA16BB99F}" type="presParOf" srcId="{B2C1D0E0-C1EA-4141-971A-042FC85C5AC0}" destId="{9CD7D265-BEE3-413B-B8A2-8C0EF7E063D8}" srcOrd="10" destOrd="0" presId="urn:microsoft.com/office/officeart/2005/8/layout/radial6"/>
    <dgm:cxn modelId="{7D06A7A7-205C-4AF0-A879-8301474CCD9D}" type="presParOf" srcId="{B2C1D0E0-C1EA-4141-971A-042FC85C5AC0}" destId="{A37F5A7B-2E33-4D20-A8AD-63717C08CE52}" srcOrd="11" destOrd="0" presId="urn:microsoft.com/office/officeart/2005/8/layout/radial6"/>
    <dgm:cxn modelId="{16EC11B8-67F8-4B78-AA5B-830CCA24EDFB}" type="presParOf" srcId="{B2C1D0E0-C1EA-4141-971A-042FC85C5AC0}" destId="{41F6B69D-47EA-4A89-8629-0ADE46BB971F}" srcOrd="12" destOrd="0" presId="urn:microsoft.com/office/officeart/2005/8/layout/radial6"/>
    <dgm:cxn modelId="{04EE7953-8B5B-486B-B22D-FC8A7CB512CB}" type="presParOf" srcId="{B2C1D0E0-C1EA-4141-971A-042FC85C5AC0}" destId="{1D386941-2AE9-43F0-9805-3E7BFBB00294}" srcOrd="13" destOrd="0" presId="urn:microsoft.com/office/officeart/2005/8/layout/radial6"/>
    <dgm:cxn modelId="{0D4AEF95-B6E9-4A76-AD02-C3A04F6540C1}" type="presParOf" srcId="{B2C1D0E0-C1EA-4141-971A-042FC85C5AC0}" destId="{84210618-CCAB-48D3-87A2-0DF8885DDC5F}" srcOrd="14" destOrd="0" presId="urn:microsoft.com/office/officeart/2005/8/layout/radial6"/>
    <dgm:cxn modelId="{871D3D86-3771-482D-B716-9C515DC00F00}" type="presParOf" srcId="{B2C1D0E0-C1EA-4141-971A-042FC85C5AC0}" destId="{76E760C6-2930-4842-A9E1-ED4E82002A15}" srcOrd="15" destOrd="0" presId="urn:microsoft.com/office/officeart/2005/8/layout/radial6"/>
    <dgm:cxn modelId="{176716BD-4E6F-4FF7-BFBA-BA6FECA309FF}" type="presParOf" srcId="{B2C1D0E0-C1EA-4141-971A-042FC85C5AC0}" destId="{0242C67A-9DA0-4773-8EEA-099D41DCE451}" srcOrd="16" destOrd="0" presId="urn:microsoft.com/office/officeart/2005/8/layout/radial6"/>
    <dgm:cxn modelId="{B3B34FB4-3A63-4DC2-9A93-4B74A24C1057}" type="presParOf" srcId="{B2C1D0E0-C1EA-4141-971A-042FC85C5AC0}" destId="{5899B329-D850-4A12-8A8B-144EE0498DD8}" srcOrd="17" destOrd="0" presId="urn:microsoft.com/office/officeart/2005/8/layout/radial6"/>
    <dgm:cxn modelId="{08F65288-5A2F-47DB-BE82-D9631BF17A6D}" type="presParOf" srcId="{B2C1D0E0-C1EA-4141-971A-042FC85C5AC0}" destId="{2F48A864-2F3A-4EB1-8621-18304DC8441A}" srcOrd="18" destOrd="0" presId="urn:microsoft.com/office/officeart/2005/8/layout/radial6"/>
    <dgm:cxn modelId="{109A7C85-958D-48CD-BFC1-EB209F3EA8DA}" type="presParOf" srcId="{B2C1D0E0-C1EA-4141-971A-042FC85C5AC0}" destId="{510A3C43-6EC9-4161-9717-4E27F8A87056}" srcOrd="19" destOrd="0" presId="urn:microsoft.com/office/officeart/2005/8/layout/radial6"/>
    <dgm:cxn modelId="{5FFB62EA-E97F-4F67-8DD7-D1668220354F}" type="presParOf" srcId="{B2C1D0E0-C1EA-4141-971A-042FC85C5AC0}" destId="{5E61BEBA-BFD3-4F77-88A2-F640FECEDC54}" srcOrd="20" destOrd="0" presId="urn:microsoft.com/office/officeart/2005/8/layout/radial6"/>
    <dgm:cxn modelId="{004C0D63-877D-4D05-9961-EA8512EF7735}" type="presParOf" srcId="{B2C1D0E0-C1EA-4141-971A-042FC85C5AC0}" destId="{A999F7AF-98EB-4FB4-BDEE-774445823754}" srcOrd="21" destOrd="0" presId="urn:microsoft.com/office/officeart/2005/8/layout/radial6"/>
    <dgm:cxn modelId="{3AD025A8-A744-4BEF-8702-13F57C7B5574}" type="presParOf" srcId="{B2C1D0E0-C1EA-4141-971A-042FC85C5AC0}" destId="{1A6FDC35-D7D5-413D-8D84-C4E3C0477C1A}" srcOrd="22" destOrd="0" presId="urn:microsoft.com/office/officeart/2005/8/layout/radial6"/>
    <dgm:cxn modelId="{8182BEAE-59C9-4564-A536-CE442D4BB2A5}" type="presParOf" srcId="{B2C1D0E0-C1EA-4141-971A-042FC85C5AC0}" destId="{C9408066-CD6B-4F9A-B2E6-B652B50C4033}" srcOrd="23" destOrd="0" presId="urn:microsoft.com/office/officeart/2005/8/layout/radial6"/>
    <dgm:cxn modelId="{AAAFCDB9-1236-46ED-9A55-85D226782E54}" type="presParOf" srcId="{B2C1D0E0-C1EA-4141-971A-042FC85C5AC0}" destId="{405F6EB2-9AFF-412E-9C76-F58ADC07B2AA}" srcOrd="24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A21D9F-1C4A-44FA-91C6-E80CC8DA52F4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B2381B7-3633-41EF-9EA2-A018782F284A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8642F79-4E6C-40A4-AEE9-2B0D578BDBFC}" type="parTrans" cxnId="{EEE04236-31C8-4634-9B8C-66D9FD048E25}">
      <dgm:prSet/>
      <dgm:spPr/>
      <dgm:t>
        <a:bodyPr/>
        <a:lstStyle/>
        <a:p>
          <a:endParaRPr lang="ru-RU"/>
        </a:p>
      </dgm:t>
    </dgm:pt>
    <dgm:pt modelId="{C4F333B4-D893-47BF-9C83-13D91942FC1B}" type="sibTrans" cxnId="{EEE04236-31C8-4634-9B8C-66D9FD048E25}">
      <dgm:prSet/>
      <dgm:spPr/>
      <dgm:t>
        <a:bodyPr/>
        <a:lstStyle/>
        <a:p>
          <a:endParaRPr lang="ru-RU"/>
        </a:p>
      </dgm:t>
    </dgm:pt>
    <dgm:pt modelId="{AA973059-FD4B-4487-8F82-01F9D7FFE976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A969F1C7-A40C-4279-80A8-7DC619BF203D}" type="parTrans" cxnId="{F76B640D-78AC-46FD-BD1C-7D40890597D1}">
      <dgm:prSet/>
      <dgm:spPr/>
      <dgm:t>
        <a:bodyPr/>
        <a:lstStyle/>
        <a:p>
          <a:endParaRPr lang="ru-RU"/>
        </a:p>
      </dgm:t>
    </dgm:pt>
    <dgm:pt modelId="{156C66E9-52EF-4C0A-ABC8-43ACD2B908D4}" type="sibTrans" cxnId="{F76B640D-78AC-46FD-BD1C-7D40890597D1}">
      <dgm:prSet/>
      <dgm:spPr/>
      <dgm:t>
        <a:bodyPr/>
        <a:lstStyle/>
        <a:p>
          <a:endParaRPr lang="ru-RU"/>
        </a:p>
      </dgm:t>
    </dgm:pt>
    <dgm:pt modelId="{6E03C033-8FD6-4C49-B91C-341D83268F93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/>
            <a:t>-</a:t>
          </a:r>
          <a:r>
            <a:rPr lang="ru-RU" sz="1800" b="1" dirty="0" smtClean="0">
              <a:solidFill>
                <a:schemeClr val="tx2">
                  <a:lumMod val="25000"/>
                </a:schemeClr>
              </a:solidFill>
            </a:rPr>
            <a:t>интерес к разработанному инновационному продукту со стороны образовательных организаций разного уровня;</a:t>
          </a:r>
          <a:endParaRPr lang="ru-RU" sz="1800" b="1" dirty="0">
            <a:solidFill>
              <a:schemeClr val="tx2">
                <a:lumMod val="25000"/>
              </a:schemeClr>
            </a:solidFill>
          </a:endParaRPr>
        </a:p>
      </dgm:t>
    </dgm:pt>
    <dgm:pt modelId="{591D5F35-6DAE-4766-AD99-266EDB773F83}" type="parTrans" cxnId="{A40CCD25-9373-41B3-8CE7-A64A70E8EBF3}">
      <dgm:prSet/>
      <dgm:spPr/>
      <dgm:t>
        <a:bodyPr/>
        <a:lstStyle/>
        <a:p>
          <a:endParaRPr lang="ru-RU"/>
        </a:p>
      </dgm:t>
    </dgm:pt>
    <dgm:pt modelId="{4EF4A82D-5A9E-4A37-A854-BB93117E7818}" type="sibTrans" cxnId="{A40CCD25-9373-41B3-8CE7-A64A70E8EBF3}">
      <dgm:prSet/>
      <dgm:spPr/>
      <dgm:t>
        <a:bodyPr/>
        <a:lstStyle/>
        <a:p>
          <a:endParaRPr lang="ru-RU"/>
        </a:p>
      </dgm:t>
    </dgm:pt>
    <dgm:pt modelId="{3E6E148E-216A-4F81-9D49-885E9924CB9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2EFD37F-7816-44E2-8857-E70F9B5A32AE}" type="parTrans" cxnId="{867A5D51-972F-449A-8773-71F3BC4F7518}">
      <dgm:prSet/>
      <dgm:spPr/>
      <dgm:t>
        <a:bodyPr/>
        <a:lstStyle/>
        <a:p>
          <a:endParaRPr lang="ru-RU"/>
        </a:p>
      </dgm:t>
    </dgm:pt>
    <dgm:pt modelId="{2CC72BDF-0353-4A12-9414-B28AB0C677B3}" type="sibTrans" cxnId="{867A5D51-972F-449A-8773-71F3BC4F7518}">
      <dgm:prSet/>
      <dgm:spPr/>
      <dgm:t>
        <a:bodyPr/>
        <a:lstStyle/>
        <a:p>
          <a:endParaRPr lang="ru-RU"/>
        </a:p>
      </dgm:t>
    </dgm:pt>
    <dgm:pt modelId="{39356A99-40E7-4342-A87C-5256D2C914B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</a:rPr>
            <a:t>увеличение количества педагогов, принявших участие в методических мероприятиях, организованных МАОУ ДО </a:t>
          </a:r>
          <a:r>
            <a:rPr lang="ru-RU" sz="1800" b="1" dirty="0" err="1" smtClean="0">
              <a:solidFill>
                <a:schemeClr val="tx2">
                  <a:lumMod val="25000"/>
                </a:schemeClr>
              </a:solidFill>
            </a:rPr>
            <a:t>ЦДТиИ</a:t>
          </a:r>
          <a:r>
            <a:rPr lang="ru-RU" sz="1800" b="1" dirty="0" smtClean="0">
              <a:solidFill>
                <a:schemeClr val="tx2">
                  <a:lumMod val="25000"/>
                </a:schemeClr>
              </a:solidFill>
            </a:rPr>
            <a:t> "Родник".</a:t>
          </a:r>
          <a:endParaRPr lang="ru-RU" sz="1800" b="1" dirty="0">
            <a:solidFill>
              <a:schemeClr val="tx2">
                <a:lumMod val="25000"/>
              </a:schemeClr>
            </a:solidFill>
          </a:endParaRPr>
        </a:p>
      </dgm:t>
    </dgm:pt>
    <dgm:pt modelId="{57890E42-7722-4FE7-A5C9-688EA2C6D351}" type="parTrans" cxnId="{88BCB6D0-B68C-4F24-8AF2-3651C1A228A3}">
      <dgm:prSet/>
      <dgm:spPr/>
      <dgm:t>
        <a:bodyPr/>
        <a:lstStyle/>
        <a:p>
          <a:endParaRPr lang="ru-RU"/>
        </a:p>
      </dgm:t>
    </dgm:pt>
    <dgm:pt modelId="{41C14AFE-C426-4FD2-9372-262361A1E469}" type="sibTrans" cxnId="{88BCB6D0-B68C-4F24-8AF2-3651C1A228A3}">
      <dgm:prSet/>
      <dgm:spPr/>
      <dgm:t>
        <a:bodyPr/>
        <a:lstStyle/>
        <a:p>
          <a:endParaRPr lang="ru-RU"/>
        </a:p>
      </dgm:t>
    </dgm:pt>
    <dgm:pt modelId="{19012983-2BB1-4813-BBE3-A71D55E601AA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</a:rPr>
            <a:t>востребованность методических и практических материалов, разработанных МАОУ ДО </a:t>
          </a:r>
          <a:r>
            <a:rPr lang="ru-RU" sz="1800" b="1" dirty="0" err="1" smtClean="0">
              <a:solidFill>
                <a:schemeClr val="tx2">
                  <a:lumMod val="25000"/>
                </a:schemeClr>
              </a:solidFill>
            </a:rPr>
            <a:t>ЦДТиИ</a:t>
          </a:r>
          <a:r>
            <a:rPr lang="ru-RU" sz="1800" b="1" dirty="0" smtClean="0">
              <a:solidFill>
                <a:schemeClr val="tx2">
                  <a:lumMod val="25000"/>
                </a:schemeClr>
              </a:solidFill>
            </a:rPr>
            <a:t> "Родник";</a:t>
          </a:r>
          <a:endParaRPr lang="ru-RU" sz="1800" b="1" dirty="0">
            <a:solidFill>
              <a:schemeClr val="tx2">
                <a:lumMod val="25000"/>
              </a:schemeClr>
            </a:solidFill>
          </a:endParaRPr>
        </a:p>
      </dgm:t>
    </dgm:pt>
    <dgm:pt modelId="{82BBFA7E-A2E2-4D05-B353-D324C6FD399A}" type="sibTrans" cxnId="{CF8B2C21-AA9F-4E35-A47D-CAC5DD9C4DF5}">
      <dgm:prSet/>
      <dgm:spPr/>
      <dgm:t>
        <a:bodyPr/>
        <a:lstStyle/>
        <a:p>
          <a:endParaRPr lang="ru-RU"/>
        </a:p>
      </dgm:t>
    </dgm:pt>
    <dgm:pt modelId="{AC609E9F-4FE1-42B1-8233-47005580D3F8}" type="parTrans" cxnId="{CF8B2C21-AA9F-4E35-A47D-CAC5DD9C4DF5}">
      <dgm:prSet/>
      <dgm:spPr/>
      <dgm:t>
        <a:bodyPr/>
        <a:lstStyle/>
        <a:p>
          <a:endParaRPr lang="ru-RU"/>
        </a:p>
      </dgm:t>
    </dgm:pt>
    <dgm:pt modelId="{D1F0ED99-031B-43FB-AD2A-19C288C7CCB7}" type="pres">
      <dgm:prSet presAssocID="{9AA21D9F-1C4A-44FA-91C6-E80CC8DA52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862F71-5F29-49B5-B626-F5C378DCC477}" type="pres">
      <dgm:prSet presAssocID="{5B2381B7-3633-41EF-9EA2-A018782F284A}" presName="composite" presStyleCnt="0"/>
      <dgm:spPr/>
    </dgm:pt>
    <dgm:pt modelId="{0170E270-2DDE-4FFC-885B-283A557E61E8}" type="pres">
      <dgm:prSet presAssocID="{5B2381B7-3633-41EF-9EA2-A018782F284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027FA-B0B3-4549-974A-12A04CEB9762}" type="pres">
      <dgm:prSet presAssocID="{5B2381B7-3633-41EF-9EA2-A018782F284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C6C68-99F6-466C-BE56-D178CAE190A1}" type="pres">
      <dgm:prSet presAssocID="{C4F333B4-D893-47BF-9C83-13D91942FC1B}" presName="sp" presStyleCnt="0"/>
      <dgm:spPr/>
    </dgm:pt>
    <dgm:pt modelId="{C79E23CB-BC91-486F-917F-5DA15E0E79B9}" type="pres">
      <dgm:prSet presAssocID="{AA973059-FD4B-4487-8F82-01F9D7FFE976}" presName="composite" presStyleCnt="0"/>
      <dgm:spPr/>
    </dgm:pt>
    <dgm:pt modelId="{047F51B8-B6D9-423C-AFCE-60661AE17987}" type="pres">
      <dgm:prSet presAssocID="{AA973059-FD4B-4487-8F82-01F9D7FFE97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E5490-16E8-49AB-B2FA-EF14103180F8}" type="pres">
      <dgm:prSet presAssocID="{AA973059-FD4B-4487-8F82-01F9D7FFE97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3824A-32F1-4E87-B7E2-D0107D0E073C}" type="pres">
      <dgm:prSet presAssocID="{156C66E9-52EF-4C0A-ABC8-43ACD2B908D4}" presName="sp" presStyleCnt="0"/>
      <dgm:spPr/>
    </dgm:pt>
    <dgm:pt modelId="{3B3DE02B-DE03-40A7-B486-9A9651DB74D5}" type="pres">
      <dgm:prSet presAssocID="{3E6E148E-216A-4F81-9D49-885E9924CB97}" presName="composite" presStyleCnt="0"/>
      <dgm:spPr/>
    </dgm:pt>
    <dgm:pt modelId="{8BF70F1C-8AAA-4709-A606-0130F54B4B2E}" type="pres">
      <dgm:prSet presAssocID="{3E6E148E-216A-4F81-9D49-885E9924CB9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8C72A-5D07-47DE-93A5-93FA8BDDF238}" type="pres">
      <dgm:prSet presAssocID="{3E6E148E-216A-4F81-9D49-885E9924CB9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8B2C21-AA9F-4E35-A47D-CAC5DD9C4DF5}" srcId="{5B2381B7-3633-41EF-9EA2-A018782F284A}" destId="{19012983-2BB1-4813-BBE3-A71D55E601AA}" srcOrd="0" destOrd="0" parTransId="{AC609E9F-4FE1-42B1-8233-47005580D3F8}" sibTransId="{82BBFA7E-A2E2-4D05-B353-D324C6FD399A}"/>
    <dgm:cxn modelId="{B645F64D-CC6D-4CB9-B2A5-BF40C928912D}" type="presOf" srcId="{6E03C033-8FD6-4C49-B91C-341D83268F93}" destId="{2ECE5490-16E8-49AB-B2FA-EF14103180F8}" srcOrd="0" destOrd="0" presId="urn:microsoft.com/office/officeart/2005/8/layout/chevron2"/>
    <dgm:cxn modelId="{867A5D51-972F-449A-8773-71F3BC4F7518}" srcId="{9AA21D9F-1C4A-44FA-91C6-E80CC8DA52F4}" destId="{3E6E148E-216A-4F81-9D49-885E9924CB97}" srcOrd="2" destOrd="0" parTransId="{D2EFD37F-7816-44E2-8857-E70F9B5A32AE}" sibTransId="{2CC72BDF-0353-4A12-9414-B28AB0C677B3}"/>
    <dgm:cxn modelId="{A40CCD25-9373-41B3-8CE7-A64A70E8EBF3}" srcId="{AA973059-FD4B-4487-8F82-01F9D7FFE976}" destId="{6E03C033-8FD6-4C49-B91C-341D83268F93}" srcOrd="0" destOrd="0" parTransId="{591D5F35-6DAE-4766-AD99-266EDB773F83}" sibTransId="{4EF4A82D-5A9E-4A37-A854-BB93117E7818}"/>
    <dgm:cxn modelId="{E20853E6-5394-4EC5-BCD3-04B12E85DBD8}" type="presOf" srcId="{9AA21D9F-1C4A-44FA-91C6-E80CC8DA52F4}" destId="{D1F0ED99-031B-43FB-AD2A-19C288C7CCB7}" srcOrd="0" destOrd="0" presId="urn:microsoft.com/office/officeart/2005/8/layout/chevron2"/>
    <dgm:cxn modelId="{364F0144-41C9-4CC2-9A0C-1EBCA1542655}" type="presOf" srcId="{3E6E148E-216A-4F81-9D49-885E9924CB97}" destId="{8BF70F1C-8AAA-4709-A606-0130F54B4B2E}" srcOrd="0" destOrd="0" presId="urn:microsoft.com/office/officeart/2005/8/layout/chevron2"/>
    <dgm:cxn modelId="{3AF56101-7E20-4BC3-815B-3916FA6AC149}" type="presOf" srcId="{5B2381B7-3633-41EF-9EA2-A018782F284A}" destId="{0170E270-2DDE-4FFC-885B-283A557E61E8}" srcOrd="0" destOrd="0" presId="urn:microsoft.com/office/officeart/2005/8/layout/chevron2"/>
    <dgm:cxn modelId="{0CC282DA-2AAB-4F72-A87A-3893C91AEBCA}" type="presOf" srcId="{39356A99-40E7-4342-A87C-5256D2C914B7}" destId="{5868C72A-5D07-47DE-93A5-93FA8BDDF238}" srcOrd="0" destOrd="0" presId="urn:microsoft.com/office/officeart/2005/8/layout/chevron2"/>
    <dgm:cxn modelId="{88BCB6D0-B68C-4F24-8AF2-3651C1A228A3}" srcId="{3E6E148E-216A-4F81-9D49-885E9924CB97}" destId="{39356A99-40E7-4342-A87C-5256D2C914B7}" srcOrd="0" destOrd="0" parTransId="{57890E42-7722-4FE7-A5C9-688EA2C6D351}" sibTransId="{41C14AFE-C426-4FD2-9372-262361A1E469}"/>
    <dgm:cxn modelId="{AE64E2D7-2CB7-4F09-802F-A200467BA5B3}" type="presOf" srcId="{19012983-2BB1-4813-BBE3-A71D55E601AA}" destId="{576027FA-B0B3-4549-974A-12A04CEB9762}" srcOrd="0" destOrd="0" presId="urn:microsoft.com/office/officeart/2005/8/layout/chevron2"/>
    <dgm:cxn modelId="{7B572A3D-1CC1-4157-B3C7-9E4C2FA4C9B5}" type="presOf" srcId="{AA973059-FD4B-4487-8F82-01F9D7FFE976}" destId="{047F51B8-B6D9-423C-AFCE-60661AE17987}" srcOrd="0" destOrd="0" presId="urn:microsoft.com/office/officeart/2005/8/layout/chevron2"/>
    <dgm:cxn modelId="{EEE04236-31C8-4634-9B8C-66D9FD048E25}" srcId="{9AA21D9F-1C4A-44FA-91C6-E80CC8DA52F4}" destId="{5B2381B7-3633-41EF-9EA2-A018782F284A}" srcOrd="0" destOrd="0" parTransId="{98642F79-4E6C-40A4-AEE9-2B0D578BDBFC}" sibTransId="{C4F333B4-D893-47BF-9C83-13D91942FC1B}"/>
    <dgm:cxn modelId="{F76B640D-78AC-46FD-BD1C-7D40890597D1}" srcId="{9AA21D9F-1C4A-44FA-91C6-E80CC8DA52F4}" destId="{AA973059-FD4B-4487-8F82-01F9D7FFE976}" srcOrd="1" destOrd="0" parTransId="{A969F1C7-A40C-4279-80A8-7DC619BF203D}" sibTransId="{156C66E9-52EF-4C0A-ABC8-43ACD2B908D4}"/>
    <dgm:cxn modelId="{7C9EC3DD-CD48-48BC-8AFE-B01F2FDEE47F}" type="presParOf" srcId="{D1F0ED99-031B-43FB-AD2A-19C288C7CCB7}" destId="{86862F71-5F29-49B5-B626-F5C378DCC477}" srcOrd="0" destOrd="0" presId="urn:microsoft.com/office/officeart/2005/8/layout/chevron2"/>
    <dgm:cxn modelId="{9C944AA4-B410-428A-A928-709BF614CC9D}" type="presParOf" srcId="{86862F71-5F29-49B5-B626-F5C378DCC477}" destId="{0170E270-2DDE-4FFC-885B-283A557E61E8}" srcOrd="0" destOrd="0" presId="urn:microsoft.com/office/officeart/2005/8/layout/chevron2"/>
    <dgm:cxn modelId="{0942F48F-A68C-41FC-8319-49B59FE50D80}" type="presParOf" srcId="{86862F71-5F29-49B5-B626-F5C378DCC477}" destId="{576027FA-B0B3-4549-974A-12A04CEB9762}" srcOrd="1" destOrd="0" presId="urn:microsoft.com/office/officeart/2005/8/layout/chevron2"/>
    <dgm:cxn modelId="{3AC8AEE5-E614-456B-9DDC-4A5093EA011B}" type="presParOf" srcId="{D1F0ED99-031B-43FB-AD2A-19C288C7CCB7}" destId="{08FC6C68-99F6-466C-BE56-D178CAE190A1}" srcOrd="1" destOrd="0" presId="urn:microsoft.com/office/officeart/2005/8/layout/chevron2"/>
    <dgm:cxn modelId="{06AEAE56-163D-4237-9B0C-DFD22B49EB23}" type="presParOf" srcId="{D1F0ED99-031B-43FB-AD2A-19C288C7CCB7}" destId="{C79E23CB-BC91-486F-917F-5DA15E0E79B9}" srcOrd="2" destOrd="0" presId="urn:microsoft.com/office/officeart/2005/8/layout/chevron2"/>
    <dgm:cxn modelId="{5273A1CE-0592-4CD0-9FDC-35BF72F063C9}" type="presParOf" srcId="{C79E23CB-BC91-486F-917F-5DA15E0E79B9}" destId="{047F51B8-B6D9-423C-AFCE-60661AE17987}" srcOrd="0" destOrd="0" presId="urn:microsoft.com/office/officeart/2005/8/layout/chevron2"/>
    <dgm:cxn modelId="{30A99908-708C-4FC7-9716-A5375F65C288}" type="presParOf" srcId="{C79E23CB-BC91-486F-917F-5DA15E0E79B9}" destId="{2ECE5490-16E8-49AB-B2FA-EF14103180F8}" srcOrd="1" destOrd="0" presId="urn:microsoft.com/office/officeart/2005/8/layout/chevron2"/>
    <dgm:cxn modelId="{09A8C330-8D7F-4C4D-B93E-BAF8232E44EC}" type="presParOf" srcId="{D1F0ED99-031B-43FB-AD2A-19C288C7CCB7}" destId="{A403824A-32F1-4E87-B7E2-D0107D0E073C}" srcOrd="3" destOrd="0" presId="urn:microsoft.com/office/officeart/2005/8/layout/chevron2"/>
    <dgm:cxn modelId="{4D94CF15-D3F3-441A-98A9-C0BCAF9C76FB}" type="presParOf" srcId="{D1F0ED99-031B-43FB-AD2A-19C288C7CCB7}" destId="{3B3DE02B-DE03-40A7-B486-9A9651DB74D5}" srcOrd="4" destOrd="0" presId="urn:microsoft.com/office/officeart/2005/8/layout/chevron2"/>
    <dgm:cxn modelId="{E2F02770-E3C1-448B-B5C3-466BC1AB8D07}" type="presParOf" srcId="{3B3DE02B-DE03-40A7-B486-9A9651DB74D5}" destId="{8BF70F1C-8AAA-4709-A606-0130F54B4B2E}" srcOrd="0" destOrd="0" presId="urn:microsoft.com/office/officeart/2005/8/layout/chevron2"/>
    <dgm:cxn modelId="{0C95FEA6-5CD1-4686-90B1-57AAF4FF4B58}" type="presParOf" srcId="{3B3DE02B-DE03-40A7-B486-9A9651DB74D5}" destId="{5868C72A-5D07-47DE-93A5-93FA8BDDF2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9B126-9813-46EB-B02C-ADD984A88E98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60F0AF-07C7-4314-8B6F-FAB0A64143EC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</a:rPr>
            <a:t>Организация разных форм общения на профессиональные темы</a:t>
          </a:r>
          <a:endParaRPr lang="ru-RU" b="1" dirty="0">
            <a:solidFill>
              <a:schemeClr val="tx2">
                <a:lumMod val="25000"/>
              </a:schemeClr>
            </a:solidFill>
          </a:endParaRPr>
        </a:p>
      </dgm:t>
    </dgm:pt>
    <dgm:pt modelId="{DC252227-9E78-4B18-B9B5-D71401E78719}" type="parTrans" cxnId="{0FF0933A-25D9-49BB-A9B1-952C40D7F739}">
      <dgm:prSet/>
      <dgm:spPr/>
      <dgm:t>
        <a:bodyPr/>
        <a:lstStyle/>
        <a:p>
          <a:endParaRPr lang="ru-RU"/>
        </a:p>
      </dgm:t>
    </dgm:pt>
    <dgm:pt modelId="{2C7535FF-3C55-47BC-8580-56D48B210C01}" type="sibTrans" cxnId="{0FF0933A-25D9-49BB-A9B1-952C40D7F739}">
      <dgm:prSet/>
      <dgm:spPr/>
      <dgm:t>
        <a:bodyPr/>
        <a:lstStyle/>
        <a:p>
          <a:endParaRPr lang="ru-RU"/>
        </a:p>
      </dgm:t>
    </dgm:pt>
    <dgm:pt modelId="{93002D16-1D7A-41E9-B6A9-0D03120D86F6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</a:rPr>
            <a:t>Обмен опытом</a:t>
          </a:r>
          <a:endParaRPr lang="ru-RU" b="1" dirty="0">
            <a:solidFill>
              <a:schemeClr val="tx2">
                <a:lumMod val="25000"/>
              </a:schemeClr>
            </a:solidFill>
          </a:endParaRPr>
        </a:p>
      </dgm:t>
    </dgm:pt>
    <dgm:pt modelId="{3FD3C329-826D-457B-B976-93F5A3816585}" type="parTrans" cxnId="{1BBB52A6-E262-413B-B740-D79C7EBA06AE}">
      <dgm:prSet/>
      <dgm:spPr/>
      <dgm:t>
        <a:bodyPr/>
        <a:lstStyle/>
        <a:p>
          <a:endParaRPr lang="ru-RU"/>
        </a:p>
      </dgm:t>
    </dgm:pt>
    <dgm:pt modelId="{02F68388-133B-485E-8DA1-502EC6DD5E5B}" type="sibTrans" cxnId="{1BBB52A6-E262-413B-B740-D79C7EBA06AE}">
      <dgm:prSet/>
      <dgm:spPr/>
      <dgm:t>
        <a:bodyPr/>
        <a:lstStyle/>
        <a:p>
          <a:endParaRPr lang="ru-RU"/>
        </a:p>
      </dgm:t>
    </dgm:pt>
    <dgm:pt modelId="{107E4D80-20AB-424D-94BF-0DDAEB67D091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</a:rPr>
            <a:t>Распространение успешных педагогических практик</a:t>
          </a:r>
          <a:endParaRPr lang="ru-RU" b="1" dirty="0">
            <a:solidFill>
              <a:schemeClr val="tx2">
                <a:lumMod val="25000"/>
              </a:schemeClr>
            </a:solidFill>
          </a:endParaRPr>
        </a:p>
      </dgm:t>
    </dgm:pt>
    <dgm:pt modelId="{87862B27-A686-4057-9399-F90B0AD00E5C}" type="parTrans" cxnId="{DD47AE5D-5112-4F5C-A410-996337342F94}">
      <dgm:prSet/>
      <dgm:spPr/>
      <dgm:t>
        <a:bodyPr/>
        <a:lstStyle/>
        <a:p>
          <a:endParaRPr lang="ru-RU"/>
        </a:p>
      </dgm:t>
    </dgm:pt>
    <dgm:pt modelId="{28724FDF-C8DB-43B6-8268-55C36D48901B}" type="sibTrans" cxnId="{DD47AE5D-5112-4F5C-A410-996337342F94}">
      <dgm:prSet/>
      <dgm:spPr/>
      <dgm:t>
        <a:bodyPr/>
        <a:lstStyle/>
        <a:p>
          <a:endParaRPr lang="ru-RU"/>
        </a:p>
      </dgm:t>
    </dgm:pt>
    <dgm:pt modelId="{09E08B32-2D4A-4ABE-A348-84EEA625D989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</a:rPr>
            <a:t>Поддержка новых педагогических инициатив</a:t>
          </a:r>
          <a:endParaRPr lang="ru-RU" b="1" dirty="0">
            <a:solidFill>
              <a:schemeClr val="tx2">
                <a:lumMod val="25000"/>
              </a:schemeClr>
            </a:solidFill>
          </a:endParaRPr>
        </a:p>
      </dgm:t>
    </dgm:pt>
    <dgm:pt modelId="{BC3BDED0-0437-4773-9394-B02C4EF4C58B}" type="parTrans" cxnId="{22024650-543E-444A-9249-9EE6B259E7FD}">
      <dgm:prSet/>
      <dgm:spPr/>
      <dgm:t>
        <a:bodyPr/>
        <a:lstStyle/>
        <a:p>
          <a:endParaRPr lang="ru-RU"/>
        </a:p>
      </dgm:t>
    </dgm:pt>
    <dgm:pt modelId="{7E7226E2-A1CC-433B-832E-5A7926FAB5A6}" type="sibTrans" cxnId="{22024650-543E-444A-9249-9EE6B259E7FD}">
      <dgm:prSet/>
      <dgm:spPr/>
      <dgm:t>
        <a:bodyPr/>
        <a:lstStyle/>
        <a:p>
          <a:endParaRPr lang="ru-RU"/>
        </a:p>
      </dgm:t>
    </dgm:pt>
    <dgm:pt modelId="{CFBD8921-417E-40C8-8682-F401C7E12FA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</a:rPr>
            <a:t>Коррективы в методическом сопровождении работы над проектом</a:t>
          </a:r>
          <a:endParaRPr lang="ru-RU" b="1" dirty="0">
            <a:solidFill>
              <a:schemeClr val="tx2">
                <a:lumMod val="25000"/>
              </a:schemeClr>
            </a:solidFill>
          </a:endParaRPr>
        </a:p>
      </dgm:t>
    </dgm:pt>
    <dgm:pt modelId="{F10CB4E5-3017-428F-8ADA-23C4473798D5}" type="parTrans" cxnId="{87820979-CE01-4FB0-BFB3-6F578C236607}">
      <dgm:prSet/>
      <dgm:spPr/>
      <dgm:t>
        <a:bodyPr/>
        <a:lstStyle/>
        <a:p>
          <a:endParaRPr lang="ru-RU"/>
        </a:p>
      </dgm:t>
    </dgm:pt>
    <dgm:pt modelId="{7A3A307B-97E2-42EC-ACE1-82E85B198B8C}" type="sibTrans" cxnId="{87820979-CE01-4FB0-BFB3-6F578C236607}">
      <dgm:prSet/>
      <dgm:spPr/>
      <dgm:t>
        <a:bodyPr/>
        <a:lstStyle/>
        <a:p>
          <a:endParaRPr lang="ru-RU"/>
        </a:p>
      </dgm:t>
    </dgm:pt>
    <dgm:pt modelId="{EA502F00-659F-4941-9300-74345059F32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</a:rPr>
            <a:t>Апробация комплекса средств по развитию познавательной деятельности детей младшего школьного возраста</a:t>
          </a:r>
          <a:endParaRPr lang="ru-RU" b="1" dirty="0">
            <a:solidFill>
              <a:schemeClr val="tx2">
                <a:lumMod val="25000"/>
              </a:schemeClr>
            </a:solidFill>
          </a:endParaRPr>
        </a:p>
      </dgm:t>
    </dgm:pt>
    <dgm:pt modelId="{146C3D54-BC12-4D0C-9BD4-8A580E21464B}" type="parTrans" cxnId="{CBC93C26-AA32-41FF-9E8D-83912A066B39}">
      <dgm:prSet/>
      <dgm:spPr/>
      <dgm:t>
        <a:bodyPr/>
        <a:lstStyle/>
        <a:p>
          <a:endParaRPr lang="ru-RU"/>
        </a:p>
      </dgm:t>
    </dgm:pt>
    <dgm:pt modelId="{0C3316FB-A3C6-4EE1-849A-F8EE0E13203D}" type="sibTrans" cxnId="{CBC93C26-AA32-41FF-9E8D-83912A066B39}">
      <dgm:prSet/>
      <dgm:spPr/>
      <dgm:t>
        <a:bodyPr/>
        <a:lstStyle/>
        <a:p>
          <a:endParaRPr lang="ru-RU"/>
        </a:p>
      </dgm:t>
    </dgm:pt>
    <dgm:pt modelId="{E4A89606-9985-4BEB-A385-6CFFABB46F53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</a:rPr>
            <a:t>Продолжение реализации практической деятельности с детьми</a:t>
          </a:r>
          <a:endParaRPr lang="ru-RU" b="1" dirty="0">
            <a:solidFill>
              <a:schemeClr val="tx2">
                <a:lumMod val="25000"/>
              </a:schemeClr>
            </a:solidFill>
          </a:endParaRPr>
        </a:p>
      </dgm:t>
    </dgm:pt>
    <dgm:pt modelId="{C7DEDDC0-6DE7-4211-9836-356F4764E453}" type="parTrans" cxnId="{34619910-DB22-473F-9CDF-D5D2C0B194DB}">
      <dgm:prSet/>
      <dgm:spPr/>
      <dgm:t>
        <a:bodyPr/>
        <a:lstStyle/>
        <a:p>
          <a:endParaRPr lang="ru-RU"/>
        </a:p>
      </dgm:t>
    </dgm:pt>
    <dgm:pt modelId="{6D7C345F-5CA2-4CD1-904F-5D8E866065E4}" type="sibTrans" cxnId="{34619910-DB22-473F-9CDF-D5D2C0B194DB}">
      <dgm:prSet/>
      <dgm:spPr/>
      <dgm:t>
        <a:bodyPr/>
        <a:lstStyle/>
        <a:p>
          <a:endParaRPr lang="ru-RU"/>
        </a:p>
      </dgm:t>
    </dgm:pt>
    <dgm:pt modelId="{EB038BA6-F041-4568-9B9C-6ECDF38C7016}" type="pres">
      <dgm:prSet presAssocID="{8BB9B126-9813-46EB-B02C-ADD984A88E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60F600-1229-4556-9EA7-1517F0986C42}" type="pres">
      <dgm:prSet presAssocID="{0A60F0AF-07C7-4314-8B6F-FAB0A64143E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6595A-D1CF-4F04-A66C-5443246403AD}" type="pres">
      <dgm:prSet presAssocID="{2C7535FF-3C55-47BC-8580-56D48B210C01}" presName="sibTrans" presStyleCnt="0"/>
      <dgm:spPr/>
    </dgm:pt>
    <dgm:pt modelId="{993249C9-BFAA-40AB-B920-0E5B5F795008}" type="pres">
      <dgm:prSet presAssocID="{93002D16-1D7A-41E9-B6A9-0D03120D86F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1D86C-8DBD-4713-86A7-99F1105D0E14}" type="pres">
      <dgm:prSet presAssocID="{02F68388-133B-485E-8DA1-502EC6DD5E5B}" presName="sibTrans" presStyleCnt="0"/>
      <dgm:spPr/>
    </dgm:pt>
    <dgm:pt modelId="{90B875BB-BC97-4E32-8780-E6C00EFE8052}" type="pres">
      <dgm:prSet presAssocID="{107E4D80-20AB-424D-94BF-0DDAEB67D09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9E5CE-5A09-48DE-803C-CE0D5134DA76}" type="pres">
      <dgm:prSet presAssocID="{28724FDF-C8DB-43B6-8268-55C36D48901B}" presName="sibTrans" presStyleCnt="0"/>
      <dgm:spPr/>
    </dgm:pt>
    <dgm:pt modelId="{3B525738-2B8F-4B98-8BF7-1D3CA9D7C1E3}" type="pres">
      <dgm:prSet presAssocID="{EA502F00-659F-4941-9300-74345059F32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93FD4-67BB-416F-8959-B25D1A94F3C9}" type="pres">
      <dgm:prSet presAssocID="{0C3316FB-A3C6-4EE1-849A-F8EE0E13203D}" presName="sibTrans" presStyleCnt="0"/>
      <dgm:spPr/>
    </dgm:pt>
    <dgm:pt modelId="{ADE51B43-405D-4988-8BEE-51D0BF8B4179}" type="pres">
      <dgm:prSet presAssocID="{09E08B32-2D4A-4ABE-A348-84EEA625D98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C62E2-12E8-4348-9605-03EC7D81AF09}" type="pres">
      <dgm:prSet presAssocID="{7E7226E2-A1CC-433B-832E-5A7926FAB5A6}" presName="sibTrans" presStyleCnt="0"/>
      <dgm:spPr/>
    </dgm:pt>
    <dgm:pt modelId="{4A5502CE-2AAC-434E-8237-8459D01979E8}" type="pres">
      <dgm:prSet presAssocID="{CFBD8921-417E-40C8-8682-F401C7E12FA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D536A-A6C9-44B0-8DBE-90A7B54B68B2}" type="pres">
      <dgm:prSet presAssocID="{7A3A307B-97E2-42EC-ACE1-82E85B198B8C}" presName="sibTrans" presStyleCnt="0"/>
      <dgm:spPr/>
    </dgm:pt>
    <dgm:pt modelId="{A4B9CE4D-0BD6-482D-B538-908A956016FC}" type="pres">
      <dgm:prSet presAssocID="{E4A89606-9985-4BEB-A385-6CFFABB46F5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625DDA-45CD-4517-8232-A7FF1119972B}" type="presOf" srcId="{E4A89606-9985-4BEB-A385-6CFFABB46F53}" destId="{A4B9CE4D-0BD6-482D-B538-908A956016FC}" srcOrd="0" destOrd="0" presId="urn:microsoft.com/office/officeart/2005/8/layout/default#1"/>
    <dgm:cxn modelId="{0FF0933A-25D9-49BB-A9B1-952C40D7F739}" srcId="{8BB9B126-9813-46EB-B02C-ADD984A88E98}" destId="{0A60F0AF-07C7-4314-8B6F-FAB0A64143EC}" srcOrd="0" destOrd="0" parTransId="{DC252227-9E78-4B18-B9B5-D71401E78719}" sibTransId="{2C7535FF-3C55-47BC-8580-56D48B210C01}"/>
    <dgm:cxn modelId="{9B3019EC-05E9-40A3-BDB2-663CF4463641}" type="presOf" srcId="{107E4D80-20AB-424D-94BF-0DDAEB67D091}" destId="{90B875BB-BC97-4E32-8780-E6C00EFE8052}" srcOrd="0" destOrd="0" presId="urn:microsoft.com/office/officeart/2005/8/layout/default#1"/>
    <dgm:cxn modelId="{22024650-543E-444A-9249-9EE6B259E7FD}" srcId="{8BB9B126-9813-46EB-B02C-ADD984A88E98}" destId="{09E08B32-2D4A-4ABE-A348-84EEA625D989}" srcOrd="4" destOrd="0" parTransId="{BC3BDED0-0437-4773-9394-B02C4EF4C58B}" sibTransId="{7E7226E2-A1CC-433B-832E-5A7926FAB5A6}"/>
    <dgm:cxn modelId="{2CE83F0F-CDB5-4048-80FF-D9C447C5CADC}" type="presOf" srcId="{8BB9B126-9813-46EB-B02C-ADD984A88E98}" destId="{EB038BA6-F041-4568-9B9C-6ECDF38C7016}" srcOrd="0" destOrd="0" presId="urn:microsoft.com/office/officeart/2005/8/layout/default#1"/>
    <dgm:cxn modelId="{CBC93C26-AA32-41FF-9E8D-83912A066B39}" srcId="{8BB9B126-9813-46EB-B02C-ADD984A88E98}" destId="{EA502F00-659F-4941-9300-74345059F328}" srcOrd="3" destOrd="0" parTransId="{146C3D54-BC12-4D0C-9BD4-8A580E21464B}" sibTransId="{0C3316FB-A3C6-4EE1-849A-F8EE0E13203D}"/>
    <dgm:cxn modelId="{7DB124F8-18E6-43B5-A0B5-848F3E31C5D2}" type="presOf" srcId="{EA502F00-659F-4941-9300-74345059F328}" destId="{3B525738-2B8F-4B98-8BF7-1D3CA9D7C1E3}" srcOrd="0" destOrd="0" presId="urn:microsoft.com/office/officeart/2005/8/layout/default#1"/>
    <dgm:cxn modelId="{17114303-F2AB-4B17-958E-8C1D6E0C89CE}" type="presOf" srcId="{CFBD8921-417E-40C8-8682-F401C7E12FAE}" destId="{4A5502CE-2AAC-434E-8237-8459D01979E8}" srcOrd="0" destOrd="0" presId="urn:microsoft.com/office/officeart/2005/8/layout/default#1"/>
    <dgm:cxn modelId="{8FB52B34-B961-4013-8B5C-3832BA210737}" type="presOf" srcId="{09E08B32-2D4A-4ABE-A348-84EEA625D989}" destId="{ADE51B43-405D-4988-8BEE-51D0BF8B4179}" srcOrd="0" destOrd="0" presId="urn:microsoft.com/office/officeart/2005/8/layout/default#1"/>
    <dgm:cxn modelId="{28959CCF-F24D-47E7-8D41-4A4887A38824}" type="presOf" srcId="{0A60F0AF-07C7-4314-8B6F-FAB0A64143EC}" destId="{DD60F600-1229-4556-9EA7-1517F0986C42}" srcOrd="0" destOrd="0" presId="urn:microsoft.com/office/officeart/2005/8/layout/default#1"/>
    <dgm:cxn modelId="{34619910-DB22-473F-9CDF-D5D2C0B194DB}" srcId="{8BB9B126-9813-46EB-B02C-ADD984A88E98}" destId="{E4A89606-9985-4BEB-A385-6CFFABB46F53}" srcOrd="6" destOrd="0" parTransId="{C7DEDDC0-6DE7-4211-9836-356F4764E453}" sibTransId="{6D7C345F-5CA2-4CD1-904F-5D8E866065E4}"/>
    <dgm:cxn modelId="{E8AD7A57-AC60-4219-BB32-FA5B1EE9569C}" type="presOf" srcId="{93002D16-1D7A-41E9-B6A9-0D03120D86F6}" destId="{993249C9-BFAA-40AB-B920-0E5B5F795008}" srcOrd="0" destOrd="0" presId="urn:microsoft.com/office/officeart/2005/8/layout/default#1"/>
    <dgm:cxn modelId="{1BBB52A6-E262-413B-B740-D79C7EBA06AE}" srcId="{8BB9B126-9813-46EB-B02C-ADD984A88E98}" destId="{93002D16-1D7A-41E9-B6A9-0D03120D86F6}" srcOrd="1" destOrd="0" parTransId="{3FD3C329-826D-457B-B976-93F5A3816585}" sibTransId="{02F68388-133B-485E-8DA1-502EC6DD5E5B}"/>
    <dgm:cxn modelId="{87820979-CE01-4FB0-BFB3-6F578C236607}" srcId="{8BB9B126-9813-46EB-B02C-ADD984A88E98}" destId="{CFBD8921-417E-40C8-8682-F401C7E12FAE}" srcOrd="5" destOrd="0" parTransId="{F10CB4E5-3017-428F-8ADA-23C4473798D5}" sibTransId="{7A3A307B-97E2-42EC-ACE1-82E85B198B8C}"/>
    <dgm:cxn modelId="{DD47AE5D-5112-4F5C-A410-996337342F94}" srcId="{8BB9B126-9813-46EB-B02C-ADD984A88E98}" destId="{107E4D80-20AB-424D-94BF-0DDAEB67D091}" srcOrd="2" destOrd="0" parTransId="{87862B27-A686-4057-9399-F90B0AD00E5C}" sibTransId="{28724FDF-C8DB-43B6-8268-55C36D48901B}"/>
    <dgm:cxn modelId="{81F5383F-07F8-422C-BE03-39CF257C6417}" type="presParOf" srcId="{EB038BA6-F041-4568-9B9C-6ECDF38C7016}" destId="{DD60F600-1229-4556-9EA7-1517F0986C42}" srcOrd="0" destOrd="0" presId="urn:microsoft.com/office/officeart/2005/8/layout/default#1"/>
    <dgm:cxn modelId="{9596FD78-A323-4C01-92D4-34B10C73F2FA}" type="presParOf" srcId="{EB038BA6-F041-4568-9B9C-6ECDF38C7016}" destId="{C976595A-D1CF-4F04-A66C-5443246403AD}" srcOrd="1" destOrd="0" presId="urn:microsoft.com/office/officeart/2005/8/layout/default#1"/>
    <dgm:cxn modelId="{057C3B58-AFD0-4201-BD1B-D255845000E5}" type="presParOf" srcId="{EB038BA6-F041-4568-9B9C-6ECDF38C7016}" destId="{993249C9-BFAA-40AB-B920-0E5B5F795008}" srcOrd="2" destOrd="0" presId="urn:microsoft.com/office/officeart/2005/8/layout/default#1"/>
    <dgm:cxn modelId="{4EF09C16-9CE1-402D-A898-E027852EA727}" type="presParOf" srcId="{EB038BA6-F041-4568-9B9C-6ECDF38C7016}" destId="{63C1D86C-8DBD-4713-86A7-99F1105D0E14}" srcOrd="3" destOrd="0" presId="urn:microsoft.com/office/officeart/2005/8/layout/default#1"/>
    <dgm:cxn modelId="{B6000E42-402D-47FA-AA11-368D34892049}" type="presParOf" srcId="{EB038BA6-F041-4568-9B9C-6ECDF38C7016}" destId="{90B875BB-BC97-4E32-8780-E6C00EFE8052}" srcOrd="4" destOrd="0" presId="urn:microsoft.com/office/officeart/2005/8/layout/default#1"/>
    <dgm:cxn modelId="{05B5BAF5-0249-468C-B3F2-ACBF50FD6F95}" type="presParOf" srcId="{EB038BA6-F041-4568-9B9C-6ECDF38C7016}" destId="{4269E5CE-5A09-48DE-803C-CE0D5134DA76}" srcOrd="5" destOrd="0" presId="urn:microsoft.com/office/officeart/2005/8/layout/default#1"/>
    <dgm:cxn modelId="{0A80C1BD-BCF9-4F93-80BA-2069EE95C118}" type="presParOf" srcId="{EB038BA6-F041-4568-9B9C-6ECDF38C7016}" destId="{3B525738-2B8F-4B98-8BF7-1D3CA9D7C1E3}" srcOrd="6" destOrd="0" presId="urn:microsoft.com/office/officeart/2005/8/layout/default#1"/>
    <dgm:cxn modelId="{1ECB5189-D00E-4C74-BEB8-79EFD85BF9E4}" type="presParOf" srcId="{EB038BA6-F041-4568-9B9C-6ECDF38C7016}" destId="{EB893FD4-67BB-416F-8959-B25D1A94F3C9}" srcOrd="7" destOrd="0" presId="urn:microsoft.com/office/officeart/2005/8/layout/default#1"/>
    <dgm:cxn modelId="{C77E2282-F462-41EC-8283-CEA3E2E80B05}" type="presParOf" srcId="{EB038BA6-F041-4568-9B9C-6ECDF38C7016}" destId="{ADE51B43-405D-4988-8BEE-51D0BF8B4179}" srcOrd="8" destOrd="0" presId="urn:microsoft.com/office/officeart/2005/8/layout/default#1"/>
    <dgm:cxn modelId="{37FDA0B5-7FB8-4F00-BED4-DFAC8EA75DD2}" type="presParOf" srcId="{EB038BA6-F041-4568-9B9C-6ECDF38C7016}" destId="{199C62E2-12E8-4348-9605-03EC7D81AF09}" srcOrd="9" destOrd="0" presId="urn:microsoft.com/office/officeart/2005/8/layout/default#1"/>
    <dgm:cxn modelId="{B734D314-598A-42E5-AF88-4CE812510402}" type="presParOf" srcId="{EB038BA6-F041-4568-9B9C-6ECDF38C7016}" destId="{4A5502CE-2AAC-434E-8237-8459D01979E8}" srcOrd="10" destOrd="0" presId="urn:microsoft.com/office/officeart/2005/8/layout/default#1"/>
    <dgm:cxn modelId="{F073185B-8D96-40D5-BB1E-6184AFB5387F}" type="presParOf" srcId="{EB038BA6-F041-4568-9B9C-6ECDF38C7016}" destId="{610D536A-A6C9-44B0-8DBE-90A7B54B68B2}" srcOrd="11" destOrd="0" presId="urn:microsoft.com/office/officeart/2005/8/layout/default#1"/>
    <dgm:cxn modelId="{7CB9B4E5-4C25-4F3B-9EF1-8F37BE978140}" type="presParOf" srcId="{EB038BA6-F041-4568-9B9C-6ECDF38C7016}" destId="{A4B9CE4D-0BD6-482D-B538-908A956016FC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0E270-2DDE-4FFC-885B-283A557E61E8}">
      <dsp:nvSpPr>
        <dsp:cNvPr id="0" name=""/>
        <dsp:cNvSpPr/>
      </dsp:nvSpPr>
      <dsp:spPr>
        <a:xfrm rot="5400000">
          <a:off x="-261277" y="261429"/>
          <a:ext cx="1741850" cy="121929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1" y="609800"/>
        <a:ext cx="1219295" cy="522555"/>
      </dsp:txXfrm>
    </dsp:sp>
    <dsp:sp modelId="{576027FA-B0B3-4549-974A-12A04CEB9762}">
      <dsp:nvSpPr>
        <dsp:cNvPr id="0" name=""/>
        <dsp:cNvSpPr/>
      </dsp:nvSpPr>
      <dsp:spPr>
        <a:xfrm rot="5400000">
          <a:off x="3091546" y="-1872099"/>
          <a:ext cx="1132202" cy="4876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</a:rPr>
            <a:t>востребованность методических и практических материалов, разработанных МАОУ ДО </a:t>
          </a:r>
          <a:r>
            <a:rPr lang="ru-RU" sz="1800" b="1" kern="1200" dirty="0" err="1" smtClean="0">
              <a:solidFill>
                <a:schemeClr val="tx2">
                  <a:lumMod val="25000"/>
                </a:schemeClr>
              </a:solidFill>
            </a:rPr>
            <a:t>ЦДТиИ</a:t>
          </a: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</a:rPr>
            <a:t> "Родник";</a:t>
          </a:r>
          <a:endParaRPr lang="ru-RU" sz="1800" b="1" kern="1200" dirty="0">
            <a:solidFill>
              <a:schemeClr val="tx2">
                <a:lumMod val="25000"/>
              </a:schemeClr>
            </a:solidFill>
          </a:endParaRPr>
        </a:p>
      </dsp:txBody>
      <dsp:txXfrm rot="-5400000">
        <a:off x="1219295" y="55422"/>
        <a:ext cx="4821434" cy="1021662"/>
      </dsp:txXfrm>
    </dsp:sp>
    <dsp:sp modelId="{047F51B8-B6D9-423C-AFCE-60661AE17987}">
      <dsp:nvSpPr>
        <dsp:cNvPr id="0" name=""/>
        <dsp:cNvSpPr/>
      </dsp:nvSpPr>
      <dsp:spPr>
        <a:xfrm rot="5400000">
          <a:off x="-261277" y="1810508"/>
          <a:ext cx="1741850" cy="1219295"/>
        </a:xfrm>
        <a:prstGeom prst="chevron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40000" cap="flat" cmpd="sng" algn="ctr">
          <a:solidFill>
            <a:schemeClr val="accent5">
              <a:hueOff val="4085978"/>
              <a:satOff val="2788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1" y="2158879"/>
        <a:ext cx="1219295" cy="522555"/>
      </dsp:txXfrm>
    </dsp:sp>
    <dsp:sp modelId="{2ECE5490-16E8-49AB-B2FA-EF14103180F8}">
      <dsp:nvSpPr>
        <dsp:cNvPr id="0" name=""/>
        <dsp:cNvSpPr/>
      </dsp:nvSpPr>
      <dsp:spPr>
        <a:xfrm rot="5400000">
          <a:off x="3091546" y="-323020"/>
          <a:ext cx="1132202" cy="4876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4085978"/>
              <a:satOff val="2788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-</a:t>
          </a: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</a:rPr>
            <a:t>интерес к разработанному инновационному продукту со стороны образовательных организаций разного уровня;</a:t>
          </a:r>
          <a:endParaRPr lang="ru-RU" sz="1800" b="1" kern="1200" dirty="0">
            <a:solidFill>
              <a:schemeClr val="tx2">
                <a:lumMod val="25000"/>
              </a:schemeClr>
            </a:solidFill>
          </a:endParaRPr>
        </a:p>
      </dsp:txBody>
      <dsp:txXfrm rot="-5400000">
        <a:off x="1219295" y="1604501"/>
        <a:ext cx="4821434" cy="1021662"/>
      </dsp:txXfrm>
    </dsp:sp>
    <dsp:sp modelId="{8BF70F1C-8AAA-4709-A606-0130F54B4B2E}">
      <dsp:nvSpPr>
        <dsp:cNvPr id="0" name=""/>
        <dsp:cNvSpPr/>
      </dsp:nvSpPr>
      <dsp:spPr>
        <a:xfrm rot="5400000">
          <a:off x="-261277" y="3359587"/>
          <a:ext cx="1741850" cy="1219295"/>
        </a:xfrm>
        <a:prstGeom prst="chevron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40000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1" y="3707958"/>
        <a:ext cx="1219295" cy="522555"/>
      </dsp:txXfrm>
    </dsp:sp>
    <dsp:sp modelId="{5868C72A-5D07-47DE-93A5-93FA8BDDF238}">
      <dsp:nvSpPr>
        <dsp:cNvPr id="0" name=""/>
        <dsp:cNvSpPr/>
      </dsp:nvSpPr>
      <dsp:spPr>
        <a:xfrm rot="5400000">
          <a:off x="3091546" y="1226058"/>
          <a:ext cx="1132202" cy="4876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</a:rPr>
            <a:t>увеличение количества педагогов, принявших участие в методических мероприятиях, организованных МАОУ ДО </a:t>
          </a:r>
          <a:r>
            <a:rPr lang="ru-RU" sz="1800" b="1" kern="1200" dirty="0" err="1" smtClean="0">
              <a:solidFill>
                <a:schemeClr val="tx2">
                  <a:lumMod val="25000"/>
                </a:schemeClr>
              </a:solidFill>
            </a:rPr>
            <a:t>ЦДТиИ</a:t>
          </a: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</a:rPr>
            <a:t> "Родник".</a:t>
          </a:r>
          <a:endParaRPr lang="ru-RU" sz="1800" b="1" kern="1200" dirty="0">
            <a:solidFill>
              <a:schemeClr val="tx2">
                <a:lumMod val="25000"/>
              </a:schemeClr>
            </a:solidFill>
          </a:endParaRPr>
        </a:p>
      </dsp:txBody>
      <dsp:txXfrm rot="-5400000">
        <a:off x="1219295" y="3153579"/>
        <a:ext cx="4821434" cy="1021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0F600-1229-4556-9EA7-1517F0986C42}">
      <dsp:nvSpPr>
        <dsp:cNvPr id="0" name=""/>
        <dsp:cNvSpPr/>
      </dsp:nvSpPr>
      <dsp:spPr>
        <a:xfrm>
          <a:off x="0" y="187325"/>
          <a:ext cx="2476500" cy="14858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25000"/>
                </a:schemeClr>
              </a:solidFill>
            </a:rPr>
            <a:t>Организация разных форм общения на профессиональные темы</a:t>
          </a:r>
          <a:endParaRPr lang="ru-RU" sz="17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0" y="187325"/>
        <a:ext cx="2476500" cy="1485899"/>
      </dsp:txXfrm>
    </dsp:sp>
    <dsp:sp modelId="{993249C9-BFAA-40AB-B920-0E5B5F795008}">
      <dsp:nvSpPr>
        <dsp:cNvPr id="0" name=""/>
        <dsp:cNvSpPr/>
      </dsp:nvSpPr>
      <dsp:spPr>
        <a:xfrm>
          <a:off x="2724149" y="187325"/>
          <a:ext cx="2476500" cy="1485899"/>
        </a:xfrm>
        <a:prstGeom prst="rect">
          <a:avLst/>
        </a:prstGeom>
        <a:solidFill>
          <a:schemeClr val="accent5">
            <a:hueOff val="1361993"/>
            <a:satOff val="929"/>
            <a:lumOff val="-2614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25000"/>
                </a:schemeClr>
              </a:solidFill>
            </a:rPr>
            <a:t>Обмен опытом</a:t>
          </a:r>
          <a:endParaRPr lang="ru-RU" sz="17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2724149" y="187325"/>
        <a:ext cx="2476500" cy="1485899"/>
      </dsp:txXfrm>
    </dsp:sp>
    <dsp:sp modelId="{90B875BB-BC97-4E32-8780-E6C00EFE8052}">
      <dsp:nvSpPr>
        <dsp:cNvPr id="0" name=""/>
        <dsp:cNvSpPr/>
      </dsp:nvSpPr>
      <dsp:spPr>
        <a:xfrm>
          <a:off x="5448300" y="187325"/>
          <a:ext cx="2476500" cy="1485899"/>
        </a:xfrm>
        <a:prstGeom prst="rect">
          <a:avLst/>
        </a:prstGeom>
        <a:solidFill>
          <a:schemeClr val="accent5">
            <a:hueOff val="2723985"/>
            <a:satOff val="1859"/>
            <a:lumOff val="-5228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25000"/>
                </a:schemeClr>
              </a:solidFill>
            </a:rPr>
            <a:t>Распространение успешных педагогических практик</a:t>
          </a:r>
          <a:endParaRPr lang="ru-RU" sz="17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5448300" y="187325"/>
        <a:ext cx="2476500" cy="1485899"/>
      </dsp:txXfrm>
    </dsp:sp>
    <dsp:sp modelId="{3B525738-2B8F-4B98-8BF7-1D3CA9D7C1E3}">
      <dsp:nvSpPr>
        <dsp:cNvPr id="0" name=""/>
        <dsp:cNvSpPr/>
      </dsp:nvSpPr>
      <dsp:spPr>
        <a:xfrm>
          <a:off x="0" y="1920875"/>
          <a:ext cx="2476500" cy="1485899"/>
        </a:xfrm>
        <a:prstGeom prst="rect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25000"/>
                </a:schemeClr>
              </a:solidFill>
            </a:rPr>
            <a:t>Апробация комплекса средств по развитию познавательной деятельности детей младшего школьного возраста</a:t>
          </a:r>
          <a:endParaRPr lang="ru-RU" sz="17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0" y="1920875"/>
        <a:ext cx="2476500" cy="1485899"/>
      </dsp:txXfrm>
    </dsp:sp>
    <dsp:sp modelId="{ADE51B43-405D-4988-8BEE-51D0BF8B4179}">
      <dsp:nvSpPr>
        <dsp:cNvPr id="0" name=""/>
        <dsp:cNvSpPr/>
      </dsp:nvSpPr>
      <dsp:spPr>
        <a:xfrm>
          <a:off x="2724150" y="1920875"/>
          <a:ext cx="2476500" cy="1485899"/>
        </a:xfrm>
        <a:prstGeom prst="rect">
          <a:avLst/>
        </a:prstGeom>
        <a:solidFill>
          <a:schemeClr val="accent5">
            <a:hueOff val="5447971"/>
            <a:satOff val="3718"/>
            <a:lumOff val="-10457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25000"/>
                </a:schemeClr>
              </a:solidFill>
            </a:rPr>
            <a:t>Поддержка новых педагогических инициатив</a:t>
          </a:r>
          <a:endParaRPr lang="ru-RU" sz="17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2724150" y="1920875"/>
        <a:ext cx="2476500" cy="1485899"/>
      </dsp:txXfrm>
    </dsp:sp>
    <dsp:sp modelId="{4A5502CE-2AAC-434E-8237-8459D01979E8}">
      <dsp:nvSpPr>
        <dsp:cNvPr id="0" name=""/>
        <dsp:cNvSpPr/>
      </dsp:nvSpPr>
      <dsp:spPr>
        <a:xfrm>
          <a:off x="5448300" y="1920875"/>
          <a:ext cx="2476500" cy="1485899"/>
        </a:xfrm>
        <a:prstGeom prst="rect">
          <a:avLst/>
        </a:prstGeom>
        <a:solidFill>
          <a:schemeClr val="accent5">
            <a:hueOff val="6809963"/>
            <a:satOff val="4647"/>
            <a:lumOff val="-13071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25000"/>
                </a:schemeClr>
              </a:solidFill>
            </a:rPr>
            <a:t>Коррективы в методическом сопровождении работы над проектом</a:t>
          </a:r>
          <a:endParaRPr lang="ru-RU" sz="17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5448300" y="1920875"/>
        <a:ext cx="2476500" cy="1485899"/>
      </dsp:txXfrm>
    </dsp:sp>
    <dsp:sp modelId="{A4B9CE4D-0BD6-482D-B538-908A956016FC}">
      <dsp:nvSpPr>
        <dsp:cNvPr id="0" name=""/>
        <dsp:cNvSpPr/>
      </dsp:nvSpPr>
      <dsp:spPr>
        <a:xfrm>
          <a:off x="2724149" y="3654424"/>
          <a:ext cx="2476500" cy="1485899"/>
        </a:xfrm>
        <a:prstGeom prst="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>
                  <a:lumMod val="25000"/>
                </a:schemeClr>
              </a:solidFill>
            </a:rPr>
            <a:t>Продолжение реализации практической деятельности с детьми</a:t>
          </a:r>
          <a:endParaRPr lang="ru-RU" sz="17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2724149" y="3654424"/>
        <a:ext cx="2476500" cy="1485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40F75B0-D13D-4890-84D5-48FBA4C2791E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5D74BC5-0843-4642-B673-61084E79B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976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E5B2-F453-40C1-82B8-151CEC0BFF9E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C108-2B11-4382-897E-F22730EBB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23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93CC-6286-476A-9629-210BFAC9D628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916D-D2D1-4780-A42F-20228FFE4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8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B63FD-511B-4675-8569-E9B1AE8921AF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11A32-8246-45D3-891C-7A1FEA81D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01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4028-7C90-4251-A509-4C072A7E2D7B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1E6B-D810-4978-A9B8-60B89406C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80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95CE5-6AD8-43C1-A13A-D4EABAC53C2F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E99F7-5D8F-4098-85C5-3D9738516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11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8469-FB50-401A-8812-03E40354E7B0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6B1CB-86AB-4A8E-AEC0-433213484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37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2C60-22F7-454C-BE70-5EABB2ABECD0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E938-34DD-45D6-BD88-C7C76133A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64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729A-314F-4E34-9FBC-0DAF1A4B6C2D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EDE8-0D18-4C81-8778-012E1BCDF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03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F51C-8C90-476E-B3C7-60BB5C7E6284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6092-8E72-4283-AF2C-290F94FE9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22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1CD6B-B6E1-49D4-AEEC-81DAC3731D8C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72E4-9D3F-4F98-B1B5-C9471DDDF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34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6AA9-58A5-4B30-A390-61128E556DFD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447D8-A196-4C59-8052-48F698F4D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28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99"/>
            </a:gs>
            <a:gs pos="50000">
              <a:srgbClr val="FFFFB3"/>
            </a:gs>
            <a:gs pos="100000">
              <a:srgbClr val="FFFFD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F6E5B1F-1664-43A1-A50A-087479B91EF5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C4317A-BAD1-49BD-831D-631A86C07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78" r:id="rId1"/>
    <p:sldLayoutId id="2147484869" r:id="rId2"/>
    <p:sldLayoutId id="2147484870" r:id="rId3"/>
    <p:sldLayoutId id="2147484871" r:id="rId4"/>
    <p:sldLayoutId id="2147484872" r:id="rId5"/>
    <p:sldLayoutId id="2147484873" r:id="rId6"/>
    <p:sldLayoutId id="2147484874" r:id="rId7"/>
    <p:sldLayoutId id="2147484875" r:id="rId8"/>
    <p:sldLayoutId id="2147484879" r:id="rId9"/>
    <p:sldLayoutId id="2147484876" r:id="rId10"/>
    <p:sldLayoutId id="214748487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fnm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312738" y="1524000"/>
            <a:ext cx="8580437" cy="470898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b="1" dirty="0">
                <a:solidFill>
                  <a:srgbClr val="7030A0"/>
                </a:solidFill>
                <a:latin typeface="Georgia" pitchFamily="18" charset="0"/>
              </a:rPr>
              <a:t>ОТЧЕТ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b="1" dirty="0" smtClean="0">
                <a:solidFill>
                  <a:srgbClr val="7030A0"/>
                </a:solidFill>
                <a:latin typeface="Georgia" pitchFamily="18" charset="0"/>
              </a:rPr>
              <a:t>      </a:t>
            </a:r>
            <a:r>
              <a:rPr lang="ru-RU" altLang="ru-RU" sz="1800" b="1" dirty="0">
                <a:solidFill>
                  <a:srgbClr val="7030A0"/>
                </a:solidFill>
                <a:latin typeface="Georgia" pitchFamily="18" charset="0"/>
              </a:rPr>
              <a:t>о деятельности сетевого центра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b="1" dirty="0">
                <a:solidFill>
                  <a:srgbClr val="7030A0"/>
                </a:solidFill>
                <a:latin typeface="Georgia" pitchFamily="18" charset="0"/>
              </a:rPr>
              <a:t>муниципальных сетевых инновационных площадок в системе образования муниципального образования город Краснодар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800" b="1" dirty="0">
                <a:solidFill>
                  <a:srgbClr val="7030A0"/>
                </a:solidFill>
                <a:latin typeface="Georgia" pitchFamily="18" charset="0"/>
              </a:rPr>
              <a:t>за </a:t>
            </a:r>
            <a:r>
              <a:rPr lang="ru-RU" altLang="ru-RU" sz="1800" b="1" dirty="0" smtClean="0">
                <a:solidFill>
                  <a:srgbClr val="7030A0"/>
                </a:solidFill>
                <a:latin typeface="Georgia" pitchFamily="18" charset="0"/>
              </a:rPr>
              <a:t>2 </a:t>
            </a:r>
            <a:r>
              <a:rPr lang="ru-RU" altLang="ru-RU" sz="1800" b="1" dirty="0">
                <a:solidFill>
                  <a:srgbClr val="7030A0"/>
                </a:solidFill>
                <a:latin typeface="Georgia" pitchFamily="18" charset="0"/>
              </a:rPr>
              <a:t>год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altLang="ru-RU" sz="2400" b="1" u="sng" dirty="0">
                <a:solidFill>
                  <a:srgbClr val="C00000"/>
                </a:solidFill>
                <a:latin typeface="Georgia" pitchFamily="18" charset="0"/>
              </a:rPr>
              <a:t>Технологии анализа художественных текстов культуры  как фактор развития познавательной деятельности  детей  младшего школьного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Georgia" pitchFamily="18" charset="0"/>
              </a:rPr>
              <a:t>возраста</a:t>
            </a:r>
            <a:r>
              <a:rPr lang="ru-RU" altLang="ru-RU" sz="2400" b="1" dirty="0" smtClean="0">
                <a:solidFill>
                  <a:srgbClr val="C00000"/>
                </a:solidFill>
                <a:latin typeface="Georgia" pitchFamily="18" charset="0"/>
              </a:rPr>
              <a:t>»</a:t>
            </a:r>
            <a:endParaRPr lang="ru-RU" alt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  <a:defRPr/>
            </a:pPr>
            <a:r>
              <a:rPr lang="ru-RU" altLang="ru-RU" sz="2400" b="1" dirty="0">
                <a:solidFill>
                  <a:srgbClr val="000099"/>
                </a:solidFill>
                <a:latin typeface="Monotype Corsiva" pitchFamily="66" charset="0"/>
              </a:rPr>
              <a:t>Р</a:t>
            </a:r>
            <a:r>
              <a:rPr lang="ru-RU" alt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уководитель проекта: 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Е.Е. Рыбалко, кандидат культурологии, 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методист</a:t>
            </a:r>
            <a:endParaRPr lang="ru-RU" altLang="ru-RU" sz="2400" b="1" i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Краснодар,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2022</a:t>
            </a:r>
            <a:endParaRPr lang="ru-RU" altLang="ru-RU" sz="2400" b="1" i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1358900" y="33338"/>
            <a:ext cx="77279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дополнительного образования муниципального образования город Краснодар "Центр детского творчества и искусств “Родник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Рисунок 1" descr="Описание: F:\2012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616"/>
            <a:ext cx="1358900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820052" cy="714356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Информация о проведенных </a:t>
            </a:r>
            <a:r>
              <a:rPr lang="ru-RU" sz="2000" b="1" dirty="0" smtClean="0">
                <a:solidFill>
                  <a:srgbClr val="C00000"/>
                </a:solidFill>
              </a:rPr>
              <a:t>мероприятиях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за 2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857232"/>
            <a:ext cx="6500858" cy="5786478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11 </a:t>
            </a:r>
            <a:r>
              <a:rPr lang="ru-RU" sz="2000" dirty="0" smtClean="0">
                <a:solidFill>
                  <a:srgbClr val="C00000"/>
                </a:solidFill>
              </a:rPr>
              <a:t>марта 2022 г. </a:t>
            </a:r>
            <a:r>
              <a:rPr lang="ru-RU" sz="2000" b="1" dirty="0" smtClean="0">
                <a:solidFill>
                  <a:srgbClr val="C00000"/>
                </a:solidFill>
              </a:rPr>
              <a:t>К</a:t>
            </a:r>
            <a:r>
              <a:rPr lang="ru-RU" sz="2000" b="1" dirty="0" smtClean="0">
                <a:solidFill>
                  <a:srgbClr val="C00000"/>
                </a:solidFill>
              </a:rPr>
              <a:t>руглый </a:t>
            </a:r>
            <a:r>
              <a:rPr lang="ru-RU" sz="2000" b="1" dirty="0" smtClean="0">
                <a:solidFill>
                  <a:srgbClr val="C00000"/>
                </a:solidFill>
              </a:rPr>
              <a:t>стол по теме: «Проектная деятельность учащихся как способ формирования критического мышления</a:t>
            </a:r>
            <a:r>
              <a:rPr lang="ru-RU" sz="2000" b="1" dirty="0" smtClean="0">
                <a:solidFill>
                  <a:srgbClr val="C00000"/>
                </a:solidFill>
              </a:rPr>
              <a:t>».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 мероприятии приняли участие:  </a:t>
            </a:r>
            <a:r>
              <a:rPr lang="ru-RU" sz="1800" dirty="0" smtClean="0">
                <a:solidFill>
                  <a:srgbClr val="C00000"/>
                </a:solidFill>
              </a:rPr>
              <a:t>МАОУ ДО </a:t>
            </a:r>
            <a:r>
              <a:rPr lang="ru-RU" sz="1800" dirty="0" err="1" smtClean="0">
                <a:solidFill>
                  <a:srgbClr val="C00000"/>
                </a:solidFill>
              </a:rPr>
              <a:t>ЦДТиИ</a:t>
            </a:r>
            <a:r>
              <a:rPr lang="ru-RU" sz="1800" dirty="0" smtClean="0">
                <a:solidFill>
                  <a:srgbClr val="C00000"/>
                </a:solidFill>
              </a:rPr>
              <a:t> «Родник», МБОУ ДО </a:t>
            </a:r>
            <a:r>
              <a:rPr lang="ru-RU" sz="1800" dirty="0" err="1" smtClean="0">
                <a:solidFill>
                  <a:srgbClr val="C00000"/>
                </a:solidFill>
              </a:rPr>
              <a:t>ЦДТиИ</a:t>
            </a:r>
            <a:r>
              <a:rPr lang="ru-RU" sz="1800" dirty="0" smtClean="0">
                <a:solidFill>
                  <a:srgbClr val="C00000"/>
                </a:solidFill>
              </a:rPr>
              <a:t> «Овация», МБОУ ДО </a:t>
            </a:r>
            <a:r>
              <a:rPr lang="ru-RU" sz="1800" dirty="0" err="1" smtClean="0">
                <a:solidFill>
                  <a:srgbClr val="C00000"/>
                </a:solidFill>
              </a:rPr>
              <a:t>ЦДТиИ</a:t>
            </a:r>
            <a:r>
              <a:rPr lang="ru-RU" sz="1800" dirty="0" smtClean="0">
                <a:solidFill>
                  <a:srgbClr val="C00000"/>
                </a:solidFill>
              </a:rPr>
              <a:t> «Юбилейная», МБОУ ДО ЦТР «Центральный» в присутствии  главного специалиста МКУ КНМЦ </a:t>
            </a:r>
            <a:r>
              <a:rPr lang="ru-RU" sz="1800" dirty="0" err="1" smtClean="0">
                <a:solidFill>
                  <a:srgbClr val="C00000"/>
                </a:solidFill>
              </a:rPr>
              <a:t>Рябошапко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Т.В.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</a:rPr>
              <a:t>рамках круглого стола освещались </a:t>
            </a:r>
            <a:r>
              <a:rPr lang="ru-RU" sz="2000" dirty="0" smtClean="0">
                <a:solidFill>
                  <a:srgbClr val="C00000"/>
                </a:solidFill>
              </a:rPr>
              <a:t>основные идеи и принципы организации проектной деятельности учащихся в дополнительном образовании; эффективные методы и формы работы по данному направлению; практические наработки педагогов по указанной </a:t>
            </a:r>
            <a:r>
              <a:rPr lang="ru-RU" sz="2000" dirty="0" smtClean="0">
                <a:solidFill>
                  <a:srgbClr val="C00000"/>
                </a:solidFill>
              </a:rPr>
              <a:t>теме.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На встрече учащиеся </a:t>
            </a:r>
            <a:r>
              <a:rPr lang="ru-RU" sz="2000" b="1" dirty="0" err="1" smtClean="0">
                <a:solidFill>
                  <a:srgbClr val="C00000"/>
                </a:solidFill>
              </a:rPr>
              <a:t>ЦДТиИ</a:t>
            </a:r>
            <a:r>
              <a:rPr lang="ru-RU" sz="2000" b="1" dirty="0" smtClean="0">
                <a:solidFill>
                  <a:srgbClr val="C00000"/>
                </a:solidFill>
              </a:rPr>
              <a:t> «Родник» продемонстрировали результаты своей проектной деятельности.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Результатом работы круглого стола </a:t>
            </a:r>
            <a:r>
              <a:rPr lang="ru-RU" sz="2000" dirty="0" smtClean="0">
                <a:solidFill>
                  <a:srgbClr val="C00000"/>
                </a:solidFill>
              </a:rPr>
              <a:t>стало определение путей дельнейшего взаимодействия образовательных организаций в данном направлении. Было принято решение о 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600" b="1" u="sng" dirty="0" smtClean="0">
                <a:solidFill>
                  <a:srgbClr val="C00000"/>
                </a:solidFill>
              </a:rPr>
              <a:t>ежегодном </a:t>
            </a:r>
            <a:r>
              <a:rPr lang="ru-RU" sz="2600" b="1" u="sng" dirty="0" smtClean="0">
                <a:solidFill>
                  <a:srgbClr val="C00000"/>
                </a:solidFill>
              </a:rPr>
              <a:t>проведении практического семинара по теме: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i="1" u="sng" dirty="0" smtClean="0">
                <a:solidFill>
                  <a:srgbClr val="C00000"/>
                </a:solidFill>
              </a:rPr>
              <a:t>«Организация исследовательской и проектной деятельности в дополнительном образовании».</a:t>
            </a:r>
            <a:endParaRPr lang="ru-RU" sz="2600" b="1" dirty="0" smtClean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rgbClr val="C00000"/>
              </a:solidFill>
            </a:endParaRPr>
          </a:p>
        </p:txBody>
      </p:sp>
      <p:pic>
        <p:nvPicPr>
          <p:cNvPr id="29698" name="Picture 2" descr="https://knmc.ru/sites/default/files/styles/galleryformatter_slide/public/IMG-20220313-WA0013.jpg?itok=IufFm7Z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214422"/>
            <a:ext cx="2161488" cy="13487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700" name="Picture 4" descr="https://knmc.ru/sites/default/files/styles/galleryformatter_slide/public/IMG-20220313-WA0007.jpg?itok=oubjon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071810"/>
            <a:ext cx="2143108" cy="13373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702" name="Picture 6" descr="https://knmc.ru/sites/default/files/styles/galleryformatter_slide/public/IMG-20220313-WA0008.jpg?itok=-3pILax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5918" y="4929198"/>
            <a:ext cx="2175194" cy="13573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33509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820052" cy="714356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Информация о проведенных </a:t>
            </a:r>
            <a:r>
              <a:rPr lang="ru-RU" sz="2000" b="1" dirty="0" smtClean="0">
                <a:solidFill>
                  <a:srgbClr val="C00000"/>
                </a:solidFill>
              </a:rPr>
              <a:t>мероприятиях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за 2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857232"/>
            <a:ext cx="6500858" cy="5786478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 </a:t>
            </a:r>
            <a:r>
              <a:rPr lang="ru-RU" sz="2000" dirty="0" smtClean="0">
                <a:solidFill>
                  <a:srgbClr val="C00000"/>
                </a:solidFill>
              </a:rPr>
              <a:t>марте 2022 г. </a:t>
            </a:r>
            <a:r>
              <a:rPr lang="ru-RU" sz="2000" dirty="0" smtClean="0">
                <a:solidFill>
                  <a:srgbClr val="C00000"/>
                </a:solidFill>
              </a:rPr>
              <a:t>педагоги  </a:t>
            </a:r>
            <a:r>
              <a:rPr lang="ru-RU" sz="2000" dirty="0" smtClean="0">
                <a:solidFill>
                  <a:srgbClr val="C00000"/>
                </a:solidFill>
              </a:rPr>
              <a:t>МАОУ ДО </a:t>
            </a:r>
            <a:r>
              <a:rPr lang="ru-RU" sz="2000" dirty="0" err="1" smtClean="0">
                <a:solidFill>
                  <a:srgbClr val="C00000"/>
                </a:solidFill>
              </a:rPr>
              <a:t>ЦДТиИ</a:t>
            </a:r>
            <a:r>
              <a:rPr lang="ru-RU" sz="2000" dirty="0" smtClean="0">
                <a:solidFill>
                  <a:srgbClr val="C00000"/>
                </a:solidFill>
              </a:rPr>
              <a:t> "Родник" провели серию </a:t>
            </a:r>
            <a:r>
              <a:rPr lang="ru-RU" sz="2000" b="1" dirty="0" smtClean="0">
                <a:solidFill>
                  <a:srgbClr val="C00000"/>
                </a:solidFill>
              </a:rPr>
              <a:t>мастер-классов по теме:	«Формирование культуры творческой личности: интегрированный подход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</a:p>
          <a:p>
            <a:pPr algn="ctr"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Опыт </a:t>
            </a:r>
            <a:r>
              <a:rPr lang="ru-RU" sz="2000" b="1" dirty="0" smtClean="0">
                <a:solidFill>
                  <a:srgbClr val="C00000"/>
                </a:solidFill>
              </a:rPr>
              <a:t>работы представили 16 педагогов. Проведенные мастер-классы акцентировались на создании условий, необходимых для проявления активности, инициативности и самостоятельности учащихся.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Все перечисленные методические и практические материалы находятся в доступе для изучения, обсуждения и использования на практике на сайте КНМЦ  в разделе МСИП </a:t>
            </a:r>
            <a:r>
              <a:rPr lang="ru-RU" sz="2000" b="1" dirty="0" err="1" smtClean="0">
                <a:solidFill>
                  <a:srgbClr val="C00000"/>
                </a:solidFill>
              </a:rPr>
              <a:t>ЦДТиИ</a:t>
            </a:r>
            <a:r>
              <a:rPr lang="ru-RU" sz="2000" b="1" dirty="0" smtClean="0">
                <a:solidFill>
                  <a:srgbClr val="C00000"/>
                </a:solidFill>
              </a:rPr>
              <a:t> «Родник». 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pic>
        <p:nvPicPr>
          <p:cNvPr id="30722" name="Picture 2" descr="https://rodnik.centerstart.ru/sites/rodnik.centerstart.ru/files/image/8d9e8749-cde6-44c8-9d5e-41865371e5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142984"/>
            <a:ext cx="2137948" cy="28505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24" name="Picture 4" descr="https://rodnik.centerstart.ru/sites/rodnik.centerstart.ru/files/image/msg-1787314926-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7" y="4214818"/>
            <a:ext cx="2190766" cy="20717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33509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9424"/>
          </a:xfr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Информация 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публикациях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908720"/>
            <a:ext cx="4929222" cy="5663552"/>
          </a:xfr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Алексеенко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С.В. «Путешествие в мир историко-культурных ценностей» (журнал «Кубанская школа», 2020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Алексеенко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С.В. «Диагностика музыкальных способностей учащихся детских школ искусств» («Материалы IX Республиканской открытой методической конференции педагогических работников сферы искусства «Гармония будущего»; изд.: Майкоп, Адыгейский республиканский колледж искусств им.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У.Х.Тхабисимова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2020).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Рыбалко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Е.Е., Алексеенко С.В. Учебное пособие «Занимательные истории для юных музыкантов» Пособие имеет рецензию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Н.С.Решетило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председателя цикловой комиссии «Музыкальная литература и народное творчество», кандидата философских наук Краснодарского музыкального колледжа им. Н.А. Римского-Корсакова (22.10.2020 г.). Диплом лауреата 1 степени на Всероссийском конкурсе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педмастерства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: «Педагогический опыт. Идеи. Инновации», 2021г.</a:t>
            </a:r>
          </a:p>
          <a:p>
            <a:pPr algn="just"/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57818" y="928671"/>
            <a:ext cx="3571900" cy="563231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Е.Е. Рыбалко.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инновационной деятельности в МАОУ ДО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ЦДТиИ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 Журнал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в современной школе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 №11-12.-Москва, 2021;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.Е. Рыбалко.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Активизация познавательной деятельности младших школьников через синтез искусств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публикация на сайте Благотворительного фонда наследия Менделеева: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www.bfnm.ru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Серия публикаций педагогов рабочей группы проекта в рамках проводимых мероприятий, заверенных справкой КНМЦ.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42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Информация о публикациях в печатных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СМи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124744"/>
            <a:ext cx="7924800" cy="5472286"/>
          </a:xfr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Рыбалко Е.Е., Алексеенко С.В. Учебное пособие «Занимательные истории для юных музыкантов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». Рецензия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Н.С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. Решетило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, председателя цикловой комиссии «Музыкальная литература и народное творчество», кандидата философских наук Краснодарского музыкального колледжа им. Н.А. Римского-Корсакова (22.10.2020 г.). </a:t>
            </a:r>
            <a:endParaRPr lang="ru-RU" b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Диплом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лауреата 1 степени на Всероссийском конкурсе </a:t>
            </a:r>
            <a:r>
              <a:rPr lang="ru-RU" b="1" dirty="0" err="1">
                <a:solidFill>
                  <a:schemeClr val="tx2">
                    <a:lumMod val="25000"/>
                  </a:schemeClr>
                </a:solidFill>
              </a:rPr>
              <a:t>педмастерства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: «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Педагогический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опыт. Идеи. Инновации», 2021г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2880320" cy="323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4026" y="2996952"/>
            <a:ext cx="2421577" cy="360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943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9424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Информация 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выступлениях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1000108"/>
            <a:ext cx="4643470" cy="5544616"/>
          </a:xfr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IХ зональной научно-практической конференции ДШИ, эстетических центров и Краснодарского государственного института культуры, Краснодарского музыкального колледжа им. Римского-Корсакова «Феномен «двойного творчества» в ДШИ – особый стимул обогащения. «Шаг 2-ой – детское творчество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»: «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Слушание музыки как средство развития мышления младшего школьника»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- докладчик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Алексеенко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С.В.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Научно-методический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семинар «Интеграция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медиакультуры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в многоуровневую систему музыкального образования»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- 17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ноября 2021, Краснодар,  КГИК;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докладчик – Рыбалко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Е.Е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.;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Городской семинар «Современные технологии в профессиональном становлении обучающихся»: Х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 Краснодарский педагогический марафон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- 22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марта 2022, Краснодар; докладчик – Рыбалко Е.Е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.;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 Международная научно-практическая конференция «Музыка в пространстве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медиакультуры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- 15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апреля 2022, Краснодар, КГИК; докладчик – Рыбалко Е.Е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https://rodnik.centerstart.ru/sites/rodnik.centerstart.ru/files/image/%D1%80%D1%8B%D0%B1%D0%B0%D0%BB%D0%BA%D0%BB%20%D1%81%D0%B5%D1%80%D1%82.%20%D1%81%D0%B5%D0%BC%D0%B8%D0%BD%D0%B0%D1%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714752"/>
            <a:ext cx="1609409" cy="27804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Содержимое 3" descr="IMG_20220415_1248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071546"/>
            <a:ext cx="3208963" cy="24003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Содержимое 5" descr="IMG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000504"/>
            <a:ext cx="2164080" cy="228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293642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9424"/>
          </a:xfr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Информация 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КОНКУРСАХ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6034102" cy="5544616"/>
          </a:xfr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	</a:t>
            </a:r>
            <a:endParaRPr lang="ru-RU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Всероссийский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конкурс «Образовательная организация XXI века. Лига лидеров – 2021» :  диплом лауреата, Санкт-Петербург, 21 ноября, 2021г.;</a:t>
            </a:r>
          </a:p>
          <a:p>
            <a:pPr lvl="0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X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 всероссийский конкурс «Инновационная образовательная организация – 2021»: диплом Победителя, 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II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 место в номинации «Инновации в образовании». Москва, 2021;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Всероссийский конкурс профессионального мастерства педагогов «Мой лучший урок»: диплом Победителя, 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 место. Москва, 2022г.</a:t>
            </a:r>
          </a:p>
          <a:p>
            <a:r>
              <a:rPr lang="ru-RU" u="sng" dirty="0" smtClean="0"/>
              <a:t> </a:t>
            </a:r>
            <a:endParaRPr lang="ru-RU" dirty="0" smtClean="0"/>
          </a:p>
          <a:p>
            <a:pPr algn="just"/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3" descr="ry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3714752"/>
            <a:ext cx="1997964" cy="2743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5" descr="1641667795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071942"/>
            <a:ext cx="1874015" cy="26149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/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52" y="1071546"/>
            <a:ext cx="2071766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Содержимое 9" descr="R.Fotoram.io (1)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4286256"/>
            <a:ext cx="2400328" cy="2400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293642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1224136"/>
          </a:xfr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Качество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работы в МСИП управленческо-педагогической команды можно оценить через:</a:t>
            </a:r>
            <a:br>
              <a:rPr lang="ru-RU" sz="2400" dirty="0">
                <a:solidFill>
                  <a:schemeClr val="tx2">
                    <a:lumMod val="25000"/>
                  </a:schemeClr>
                </a:solidFill>
              </a:rPr>
            </a:b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208296472"/>
              </p:ext>
            </p:extLst>
          </p:nvPr>
        </p:nvGraphicFramePr>
        <p:xfrm>
          <a:off x="571472" y="1500174"/>
          <a:ext cx="785818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0978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Результаты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708246179"/>
              </p:ext>
            </p:extLst>
          </p:nvPr>
        </p:nvGraphicFramePr>
        <p:xfrm>
          <a:off x="609600" y="1125538"/>
          <a:ext cx="7924800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9615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5" y="332656"/>
            <a:ext cx="8330194" cy="1810460"/>
          </a:xfrm>
          <a:solidFill>
            <a:schemeClr val="tx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Полученный 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опыт может быть использован другими образовательными организациями для использования инновационного подхода по развитию познавательной деятельности детей средствами художественной педагогики,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их эстетической культуры, 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повышения интереса к искусству. </a:t>
            </a:r>
          </a:p>
          <a:p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0014-014-Spasibo-za-vnimanie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357430"/>
            <a:ext cx="8143932" cy="4114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61175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0694" y="857232"/>
            <a:ext cx="3458664" cy="206210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</a:rPr>
              <a:t>Идея </a:t>
            </a:r>
            <a:r>
              <a:rPr lang="ru-RU" sz="2800" b="1" dirty="0" smtClean="0">
                <a:solidFill>
                  <a:srgbClr val="000099"/>
                </a:solidFill>
              </a:rPr>
              <a:t>изменений, </a:t>
            </a:r>
            <a:r>
              <a:rPr lang="ru-RU" sz="2000" b="1" dirty="0" smtClean="0">
                <a:solidFill>
                  <a:srgbClr val="000099"/>
                </a:solidFill>
              </a:rPr>
              <a:t>находящихся в основе разработанного </a:t>
            </a:r>
            <a:r>
              <a:rPr lang="ru-RU" sz="2000" b="1" dirty="0" smtClean="0">
                <a:solidFill>
                  <a:srgbClr val="000099"/>
                </a:solidFill>
              </a:rPr>
              <a:t> и транслируемого образовательного </a:t>
            </a:r>
            <a:r>
              <a:rPr lang="ru-RU" sz="2000" b="1" dirty="0" smtClean="0">
                <a:solidFill>
                  <a:srgbClr val="000099"/>
                </a:solidFill>
              </a:rPr>
              <a:t>продукта</a:t>
            </a:r>
            <a:r>
              <a:rPr lang="ru-RU" sz="2000" b="1" dirty="0" smtClean="0">
                <a:solidFill>
                  <a:srgbClr val="000099"/>
                </a:solidFill>
              </a:rPr>
              <a:t>:</a:t>
            </a:r>
            <a:endParaRPr lang="ru-RU" sz="2000" b="1" dirty="0" smtClean="0">
              <a:solidFill>
                <a:srgbClr val="000099"/>
              </a:solidFill>
            </a:endParaRPr>
          </a:p>
        </p:txBody>
      </p:sp>
      <p:pic>
        <p:nvPicPr>
          <p:cNvPr id="12290" name="Picture 2" descr="Большая идея, креативность и инновации для изменения или изобретения нового  продукта, решение проблемы, открытие новой концепции идеи, взволнованный  бизнесмен, несущий большую идею лампочки, бежит изобретать новый продукт |  Премиум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1"/>
            <a:ext cx="493316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0034" y="3786190"/>
            <a:ext cx="7929618" cy="286232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</a:rPr>
              <a:t>развитие </a:t>
            </a:r>
            <a:r>
              <a:rPr lang="ru-RU" sz="2000" b="1" dirty="0" smtClean="0">
                <a:solidFill>
                  <a:srgbClr val="C00000"/>
                </a:solidFill>
              </a:rPr>
              <a:t>интеллекта, коммуникативных и творческих способностей детей младшего школьного возраста средствами художественной </a:t>
            </a:r>
            <a:r>
              <a:rPr lang="ru-RU" sz="2000" b="1" dirty="0" smtClean="0">
                <a:solidFill>
                  <a:srgbClr val="C00000"/>
                </a:solidFill>
              </a:rPr>
              <a:t>педагогики;</a:t>
            </a:r>
          </a:p>
          <a:p>
            <a:pPr algn="just"/>
            <a:endParaRPr lang="ru-RU" sz="20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</a:rPr>
              <a:t>развитие </a:t>
            </a:r>
            <a:r>
              <a:rPr lang="ru-RU" sz="2000" b="1" dirty="0" smtClean="0">
                <a:solidFill>
                  <a:srgbClr val="000099"/>
                </a:solidFill>
              </a:rPr>
              <a:t>мотивации учащихся к познанию окружающего </a:t>
            </a:r>
            <a:r>
              <a:rPr lang="ru-RU" sz="2000" b="1" dirty="0" smtClean="0">
                <a:solidFill>
                  <a:srgbClr val="000099"/>
                </a:solidFill>
              </a:rPr>
              <a:t>мира;</a:t>
            </a:r>
          </a:p>
          <a:p>
            <a:pPr algn="just"/>
            <a:endParaRPr lang="ru-RU" sz="2000" b="1" dirty="0" smtClean="0">
              <a:ln w="76200">
                <a:solidFill>
                  <a:schemeClr val="tx1"/>
                </a:solidFill>
              </a:ln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</a:rPr>
              <a:t>раскрытие </a:t>
            </a:r>
            <a:r>
              <a:rPr lang="ru-RU" sz="2000" b="1" dirty="0" smtClean="0">
                <a:solidFill>
                  <a:srgbClr val="C00000"/>
                </a:solidFill>
              </a:rPr>
              <a:t>собственной индивидуальности (внутреннего мира).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92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7924800" cy="57606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Особенность разработанного продукта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1" y="1146327"/>
            <a:ext cx="8715437" cy="5139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аключается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разработке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универсального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образовательного продукта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направленного на формирование ключевых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метапредметных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компетенций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учащихся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посредством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приобщения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их к художественной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творческой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деятельности и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возможности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его практического использования образовательными организациями разного уровня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40360" y="2714620"/>
            <a:ext cx="2034626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6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13010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Цель </a:t>
            </a:r>
            <a:r>
              <a:rPr lang="ru-RU" sz="2400" b="1" dirty="0">
                <a:solidFill>
                  <a:srgbClr val="C00000"/>
                </a:solidFill>
              </a:rPr>
              <a:t>внедрения проекта: </a:t>
            </a:r>
            <a:r>
              <a:rPr lang="ru-RU" sz="1400" b="1" dirty="0">
                <a:solidFill>
                  <a:srgbClr val="C00000"/>
                </a:solidFill>
              </a:rPr>
              <a:t>апробация системы деятельности учреждения дополнительного образования по организации процесса развития познавательной деятельности младших школьников средствами художественной педагогики в рамках работы сетевого центра, обмен педагогическим опытом.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781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ru-RU" sz="1400" b="1" dirty="0">
              <a:solidFill>
                <a:srgbClr val="000099"/>
              </a:solidFill>
            </a:endParaRPr>
          </a:p>
          <a:p>
            <a:pPr algn="just"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внедрения проекта: 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компетентности педагогов для реализации инновационного проекта; 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образовательной деятельности с родителями; 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и апробация цифровых форм работы с сетевыми партнерами;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систематизация разработанных учебных, диагностических и отчетных материалов; 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распространение и внедрение результатов инновационной деятельности в практику образовательных организаций города; 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педагогов в научно-практических конференциях, профессиональных конкурсах, мастер-классах; </a:t>
            </a:r>
          </a:p>
          <a:p>
            <a:pPr algn="just"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публикации в научно-методических сборниках учебно-методических материалов по организации процесса инновационной деятельности.</a:t>
            </a:r>
          </a:p>
          <a:p>
            <a:pPr algn="just"/>
            <a:endParaRPr lang="ru-RU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25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290"/>
            <a:ext cx="2643303" cy="31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86116" y="188640"/>
            <a:ext cx="5678372" cy="3170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 целью организации сетевого взаимодействия, как активной формы сотрудничества, за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общий период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работы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 статусе МСИП МАОУ ДО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ЦДТиИ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"Родник" была сформирована сеть участников, в которую вошли 8 образовательных организаций.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Из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них: 5 – дополнительное образование, 2 – дошкольное образование, 1- общее образование.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449951"/>
            <a:ext cx="864096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Принципы формирования сети основывались на универсальности разработанного образовательного продукта МАОУ ДО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ЦДТиИ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"Родник" в период работы в статусе МИП и возможности его практического использования образовательными организациями разного уровня.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927279"/>
            <a:ext cx="8640960" cy="181588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25000"/>
                  </a:schemeClr>
                </a:solidFill>
              </a:rPr>
              <a:t>Механизм реализации</a:t>
            </a:r>
          </a:p>
          <a:p>
            <a:pPr algn="just"/>
            <a:r>
              <a:rPr lang="ru-RU" sz="1600" b="1" dirty="0">
                <a:solidFill>
                  <a:schemeClr val="tx2">
                    <a:lumMod val="25000"/>
                  </a:schemeClr>
                </a:solidFill>
              </a:rPr>
              <a:t>При организации работы сетевого центра учитывались </a:t>
            </a:r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</a:rPr>
              <a:t>ресурсные </a:t>
            </a:r>
            <a:r>
              <a:rPr lang="ru-RU" sz="1600" b="1" dirty="0">
                <a:solidFill>
                  <a:schemeClr val="tx2">
                    <a:lumMod val="25000"/>
                  </a:schemeClr>
                </a:solidFill>
              </a:rPr>
              <a:t>возможности участников сетевого </a:t>
            </a:r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</a:rPr>
              <a:t>взаимодействия, а </a:t>
            </a:r>
            <a:r>
              <a:rPr lang="ru-RU" sz="1600" b="1" dirty="0">
                <a:solidFill>
                  <a:schemeClr val="tx2">
                    <a:lumMod val="25000"/>
                  </a:schemeClr>
                </a:solidFill>
              </a:rPr>
              <a:t>дальнейшая разработка и модернизация  развития проекта опиралась на обратную связь с партнерскими площадками. Участники сетевого взаимодействия активно предоставляли свой опыт на совместных мероприятиях, что позволило организовать взаимовыгодный обмен положительным опытом.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16238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Модель сетевого взаимодействия МАОУ ДО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ЦДТиИ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"Родник" по теме: «Технологии анализа художественных текстов культуры  как фактор развития познавательной деятельности  детей  младшего школьного возраста»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142844" y="1571612"/>
          <a:ext cx="871543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2565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Информация о проведенных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мероприятиях за 1 год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7924800" cy="55446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Круглый стол 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МСИП МАОУ ДО </a:t>
            </a:r>
            <a:r>
              <a:rPr lang="ru-RU" b="1" u="sng" dirty="0" err="1">
                <a:solidFill>
                  <a:schemeClr val="tx2">
                    <a:lumMod val="50000"/>
                  </a:schemeClr>
                </a:solidFill>
              </a:rPr>
              <a:t>ЦДТиИ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 "Родник" «Повышение уровня профессиональной компетентности педагогов в рамках работы сетевого центра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».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остоялся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 январе 2021г. в режиме онлайн (ZOOM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). Проектная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группа и педагоги МАОУ ДО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ЦДТиИ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"Родник" определили тематику будущих встреч 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составили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план взаимодействия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Городской 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семинар-практикум «Развитие познавательной деятельности ребёнка как средство формирования личности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».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Состоялся 25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февраля 2021 г. в актовом зале МАОУ ДО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ЦДТиИ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"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Родник«. 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рамках семинара были освещены психолого-педагогические процессы, способствующие эффективному развитию познавательной деятельности детей дошкольного и младшего школьного возраста, 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так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же представлены практические наработки по указанной теме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1\Desktop\МСИП\мероприятия\февраль 2021\фото на сайт\IMG-20210226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3603752" cy="24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МСИП\мероприятия\февраль 2021\фото на сайт\IMG-20210226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3976809"/>
            <a:ext cx="3647800" cy="27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929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C6E7FC">
                    <a:lumMod val="50000"/>
                  </a:srgbClr>
                </a:solidFill>
              </a:rPr>
              <a:t>Информация о проведенных </a:t>
            </a:r>
            <a:r>
              <a:rPr lang="ru-RU" sz="2400" dirty="0" smtClean="0">
                <a:solidFill>
                  <a:srgbClr val="C6E7FC">
                    <a:lumMod val="50000"/>
                  </a:srgbClr>
                </a:solidFill>
              </a:rPr>
              <a:t>мероприятиях </a:t>
            </a:r>
            <a:br>
              <a:rPr lang="ru-RU" sz="2400" dirty="0" smtClean="0">
                <a:solidFill>
                  <a:srgbClr val="C6E7FC">
                    <a:lumMod val="50000"/>
                  </a:srgbClr>
                </a:solidFill>
              </a:rPr>
            </a:br>
            <a:r>
              <a:rPr lang="ru-RU" sz="2400" dirty="0" smtClean="0">
                <a:solidFill>
                  <a:srgbClr val="C6E7FC">
                    <a:lumMod val="50000"/>
                  </a:srgbClr>
                </a:solidFill>
              </a:rPr>
              <a:t>за 1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56166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ерия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семинаров - практикумов и мастер-классов по темам: «Комплексное развитие дошкольников в системе непрерывного практико-ориентированного образования» и «Исполнительская культура учащихся как один из факторов развития общей культуры».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итогам работы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сформирован электронный сборник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«Копилка методических материалов ДШИ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«Родник»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1\Desktop\МСИП\док на подпись\новое\фото на сайт\photo-2021-03-10-12-41-471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7"/>
            <a:ext cx="2857500" cy="23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МСИП\док на подпись\новое\фото на сайт\1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7"/>
            <a:ext cx="3064396" cy="240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456384" cy="2359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509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320118" cy="571504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Информация </a:t>
            </a:r>
            <a:r>
              <a:rPr lang="ru-RU" sz="1800" b="1" dirty="0">
                <a:solidFill>
                  <a:srgbClr val="C00000"/>
                </a:solidFill>
              </a:rPr>
              <a:t>о проведенных </a:t>
            </a:r>
            <a:r>
              <a:rPr lang="ru-RU" sz="1800" b="1" dirty="0" smtClean="0">
                <a:solidFill>
                  <a:srgbClr val="C00000"/>
                </a:solidFill>
              </a:rPr>
              <a:t>мероприятиях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за 2 год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857232"/>
            <a:ext cx="6500858" cy="561662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C00000"/>
                </a:solidFill>
              </a:rPr>
              <a:t>5 февраля 2022 г. </a:t>
            </a:r>
            <a:r>
              <a:rPr lang="ru-RU" sz="2000" b="1" dirty="0" smtClean="0">
                <a:solidFill>
                  <a:srgbClr val="C00000"/>
                </a:solidFill>
              </a:rPr>
              <a:t>Круглый </a:t>
            </a:r>
            <a:r>
              <a:rPr lang="ru-RU" sz="2000" b="1" dirty="0" smtClean="0">
                <a:solidFill>
                  <a:srgbClr val="C00000"/>
                </a:solidFill>
              </a:rPr>
              <a:t>стол по теме: «Продуктивная творческая деятельность  как фактор нравственного и эстетического развития детей». </a:t>
            </a:r>
            <a:r>
              <a:rPr lang="ru-RU" sz="2000" dirty="0" smtClean="0">
                <a:solidFill>
                  <a:srgbClr val="C00000"/>
                </a:solidFill>
              </a:rPr>
              <a:t>В его рамках были освещены психолого-педагогические процессы, способствующие эффективному развитию детей, а так же представлены практические наработки по указанной теме. 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C00000"/>
                </a:solidFill>
              </a:rPr>
              <a:t>11 февраля 2022 г. </a:t>
            </a:r>
            <a:r>
              <a:rPr lang="ru-RU" sz="2000" b="1" dirty="0" smtClean="0">
                <a:solidFill>
                  <a:srgbClr val="C00000"/>
                </a:solidFill>
              </a:rPr>
              <a:t>городской </a:t>
            </a:r>
            <a:r>
              <a:rPr lang="ru-RU" sz="2000" b="1" dirty="0" err="1" smtClean="0">
                <a:solidFill>
                  <a:srgbClr val="C00000"/>
                </a:solidFill>
              </a:rPr>
              <a:t>очно-заочный</a:t>
            </a:r>
            <a:r>
              <a:rPr lang="ru-RU" sz="2000" b="1" dirty="0" smtClean="0">
                <a:solidFill>
                  <a:srgbClr val="C00000"/>
                </a:solidFill>
              </a:rPr>
              <a:t> семинар «Интеграция современных и традиционных подходов и методов обучения и воспитания</a:t>
            </a:r>
            <a:r>
              <a:rPr lang="ru-RU" sz="2000" b="1" dirty="0" smtClean="0">
                <a:solidFill>
                  <a:srgbClr val="C00000"/>
                </a:solidFill>
              </a:rPr>
              <a:t>».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В семинаре приняли участие 23 педагога, были представлены 20 докладов по указанной теме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</a:rPr>
              <a:t>По итогам работы был </a:t>
            </a:r>
            <a:r>
              <a:rPr lang="ru-RU" sz="2000" b="1" dirty="0" smtClean="0">
                <a:solidFill>
                  <a:srgbClr val="C00000"/>
                </a:solidFill>
              </a:rPr>
              <a:t>сформирован </a:t>
            </a:r>
            <a:r>
              <a:rPr lang="ru-RU" sz="2000" b="1" dirty="0" smtClean="0">
                <a:solidFill>
                  <a:srgbClr val="C00000"/>
                </a:solidFill>
              </a:rPr>
              <a:t>электронный сборник материалов семинара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143248"/>
            <a:ext cx="2500330" cy="3535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651" name="Picture 3" descr="C:\Users\k2\Desktop\со старого компа\МСИП\мсип 2 год\семинар\фото семинар\IMG-20220212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71480"/>
            <a:ext cx="2143140" cy="2374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33509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Другая 3">
      <a:dk1>
        <a:srgbClr val="FFFF00"/>
      </a:dk1>
      <a:lt1>
        <a:sysClr val="window" lastClr="FFFFFF"/>
      </a:lt1>
      <a:dk2>
        <a:srgbClr val="FFFF00"/>
      </a:dk2>
      <a:lt2>
        <a:srgbClr val="C6E7FC"/>
      </a:lt2>
      <a:accent1>
        <a:srgbClr val="FFFF00"/>
      </a:accent1>
      <a:accent2>
        <a:srgbClr val="FFFF00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4082</TotalTime>
  <Words>1415</Words>
  <Application>Microsoft Office PowerPoint</Application>
  <PresentationFormat>Экран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Слайд 1</vt:lpstr>
      <vt:lpstr>Слайд 2</vt:lpstr>
      <vt:lpstr>Особенность разработанного продукта</vt:lpstr>
      <vt:lpstr>Цель внедрения проекта: апробация системы деятельности учреждения дополнительного образования по организации процесса развития познавательной деятельности младших школьников средствами художественной педагогики в рамках работы сетевого центра, обмен педагогическим опытом.</vt:lpstr>
      <vt:lpstr>Слайд 5</vt:lpstr>
      <vt:lpstr>Модель сетевого взаимодействия МАОУ ДО ЦДТиИ "Родник" по теме: «Технологии анализа художественных текстов культуры  как фактор развития познавательной деятельности  детей  младшего школьного возраста»</vt:lpstr>
      <vt:lpstr>Информация о проведенных мероприятиях за 1 год</vt:lpstr>
      <vt:lpstr>Информация о проведенных мероприятиях  за 1 год</vt:lpstr>
      <vt:lpstr>  Информация о проведенных мероприятиях  за 2 год</vt:lpstr>
      <vt:lpstr>Информация о проведенных мероприятиях  за 2 год</vt:lpstr>
      <vt:lpstr>Информация о проведенных мероприятиях  за 2 год</vt:lpstr>
      <vt:lpstr>Информация о публикациях</vt:lpstr>
      <vt:lpstr>Информация о публикациях в печатных СМи</vt:lpstr>
      <vt:lpstr>Информация о выступлениях</vt:lpstr>
      <vt:lpstr>Информация о КОНКУРСАХ</vt:lpstr>
      <vt:lpstr>  Качество работы в МСИП управленческо-педагогической команды можно оценить через: </vt:lpstr>
      <vt:lpstr>Результаты РАБОТЫ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390</cp:revision>
  <cp:lastPrinted>2016-11-11T16:31:29Z</cp:lastPrinted>
  <dcterms:modified xsi:type="dcterms:W3CDTF">2022-08-23T21:20:10Z</dcterms:modified>
</cp:coreProperties>
</file>