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80" r:id="rId3"/>
    <p:sldId id="281" r:id="rId4"/>
    <p:sldId id="282" r:id="rId5"/>
    <p:sldId id="283" r:id="rId6"/>
    <p:sldId id="279" r:id="rId7"/>
    <p:sldId id="267" r:id="rId8"/>
    <p:sldId id="284" r:id="rId9"/>
    <p:sldId id="285" r:id="rId10"/>
    <p:sldId id="286" r:id="rId11"/>
    <p:sldId id="287" r:id="rId12"/>
    <p:sldId id="288" r:id="rId13"/>
    <p:sldId id="270" r:id="rId14"/>
    <p:sldId id="277" r:id="rId15"/>
    <p:sldId id="278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03" autoAdjust="0"/>
  </p:normalViewPr>
  <p:slideViewPr>
    <p:cSldViewPr>
      <p:cViewPr varScale="1">
        <p:scale>
          <a:sx n="65" d="100"/>
          <a:sy n="65" d="100"/>
        </p:scale>
        <p:origin x="4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61081948089822E-2"/>
          <c:y val="2.4636498722364182E-2"/>
          <c:w val="0.60602095798879485"/>
          <c:h val="0.6000902677480279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завышенный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учащиеся9-10 классов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8-44FB-8867-5B9856089C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учащиеся9-10 классов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8-44FB-8867-5B9856089C4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учащиеся9-10 классов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8-44FB-8867-5B9856089C4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учащиеся9-10 классов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8-44FB-8867-5B9856089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0775808"/>
        <c:axId val="120777344"/>
        <c:axId val="118830848"/>
      </c:bar3DChart>
      <c:catAx>
        <c:axId val="120775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0777344"/>
        <c:crosses val="autoZero"/>
        <c:auto val="1"/>
        <c:lblAlgn val="ctr"/>
        <c:lblOffset val="100"/>
        <c:noMultiLvlLbl val="0"/>
      </c:catAx>
      <c:valAx>
        <c:axId val="120777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775808"/>
        <c:crosses val="autoZero"/>
        <c:crossBetween val="between"/>
      </c:valAx>
      <c:serAx>
        <c:axId val="118830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20777344"/>
        <c:crosses val="autoZero"/>
      </c:serAx>
    </c:plotArea>
    <c:legend>
      <c:legendPos val="r"/>
      <c:layout>
        <c:manualLayout>
          <c:xMode val="edge"/>
          <c:yMode val="edge"/>
          <c:x val="0.46092626859663671"/>
          <c:y val="0.57362897178091321"/>
          <c:w val="0.51402489670459894"/>
          <c:h val="0.377440701033218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407006415864684E-2"/>
          <c:y val="2.4216347956505475E-2"/>
          <c:w val="0.70354654298349695"/>
          <c:h val="0.7786176727909018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учащиеся 9-10 класса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1E-4705-971C-EAE949C2A8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учащиеся 9-10 класса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1E-4705-971C-EAE949C2A8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учащиеся 9-10 класса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1E-4705-971C-EAE949C2A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5211776"/>
        <c:axId val="125213312"/>
        <c:axId val="118838592"/>
      </c:bar3DChart>
      <c:catAx>
        <c:axId val="125211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5213312"/>
        <c:crosses val="autoZero"/>
        <c:auto val="1"/>
        <c:lblAlgn val="ctr"/>
        <c:lblOffset val="100"/>
        <c:noMultiLvlLbl val="0"/>
      </c:catAx>
      <c:valAx>
        <c:axId val="125213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211776"/>
        <c:crosses val="autoZero"/>
        <c:crossBetween val="between"/>
      </c:valAx>
      <c:serAx>
        <c:axId val="118838592"/>
        <c:scaling>
          <c:orientation val="minMax"/>
        </c:scaling>
        <c:delete val="0"/>
        <c:axPos val="b"/>
        <c:majorTickMark val="out"/>
        <c:minorTickMark val="none"/>
        <c:tickLblPos val="nextTo"/>
        <c:crossAx val="125213312"/>
        <c:crosses val="autoZero"/>
      </c:serAx>
    </c:plotArea>
    <c:legend>
      <c:legendPos val="r"/>
      <c:layout>
        <c:manualLayout>
          <c:xMode val="edge"/>
          <c:yMode val="edge"/>
          <c:x val="0.7288149426527164"/>
          <c:y val="5.214621915277351E-2"/>
          <c:w val="0.24378779707331105"/>
          <c:h val="0.3370483438173580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9654973178563152"/>
          <c:y val="2.8701924953274675E-2"/>
          <c:w val="0.42916579227822421"/>
          <c:h val="0.84248416109070567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осознание ценности честного труда</c:v>
                </c:pt>
                <c:pt idx="1">
                  <c:v>осознание необходимости профессионального образования</c:v>
                </c:pt>
                <c:pt idx="2">
                  <c:v>Общая ориентировка в социально-экономической ситуации</c:v>
                </c:pt>
                <c:pt idx="3">
                  <c:v>Знание мира профессий</c:v>
                </c:pt>
                <c:pt idx="4">
                  <c:v>выделение профессиональной цели</c:v>
                </c:pt>
                <c:pt idx="5">
                  <c:v>знание конкретных выбираемых целей</c:v>
                </c:pt>
                <c:pt idx="6">
                  <c:v>представление о своих возможностях и недостатках</c:v>
                </c:pt>
                <c:pt idx="7">
                  <c:v>представление о путях преодоления своих недостатков</c:v>
                </c:pt>
                <c:pt idx="8">
                  <c:v>представление о внешних препятствиях</c:v>
                </c:pt>
                <c:pt idx="9">
                  <c:v>знания о путях преодоления препятствий</c:v>
                </c:pt>
                <c:pt idx="10">
                  <c:v>наличие системы резервных вариантов</c:v>
                </c:pt>
                <c:pt idx="11">
                  <c:v>представление о смысле своего профессионального будущего</c:v>
                </c:pt>
                <c:pt idx="12">
                  <c:v>практическая реализация ЛПП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32</c:v>
                </c:pt>
                <c:pt idx="1">
                  <c:v>18</c:v>
                </c:pt>
                <c:pt idx="2">
                  <c:v>64</c:v>
                </c:pt>
                <c:pt idx="3">
                  <c:v>25</c:v>
                </c:pt>
                <c:pt idx="4">
                  <c:v>60</c:v>
                </c:pt>
                <c:pt idx="5">
                  <c:v>44</c:v>
                </c:pt>
                <c:pt idx="6">
                  <c:v>69</c:v>
                </c:pt>
                <c:pt idx="7">
                  <c:v>57</c:v>
                </c:pt>
                <c:pt idx="8">
                  <c:v>25</c:v>
                </c:pt>
                <c:pt idx="9">
                  <c:v>48</c:v>
                </c:pt>
                <c:pt idx="10">
                  <c:v>38</c:v>
                </c:pt>
                <c:pt idx="11">
                  <c:v>60</c:v>
                </c:pt>
                <c:pt idx="1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B-4CE6-BDDF-8D9F33BBC8F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осознание ценности честного труда</c:v>
                </c:pt>
                <c:pt idx="1">
                  <c:v>осознание необходимости профессионального образования</c:v>
                </c:pt>
                <c:pt idx="2">
                  <c:v>Общая ориентировка в социально-экономической ситуации</c:v>
                </c:pt>
                <c:pt idx="3">
                  <c:v>Знание мира профессий</c:v>
                </c:pt>
                <c:pt idx="4">
                  <c:v>выделение профессиональной цели</c:v>
                </c:pt>
                <c:pt idx="5">
                  <c:v>знание конкретных выбираемых целей</c:v>
                </c:pt>
                <c:pt idx="6">
                  <c:v>представление о своих возможностях и недостатках</c:v>
                </c:pt>
                <c:pt idx="7">
                  <c:v>представление о путях преодоления своих недостатков</c:v>
                </c:pt>
                <c:pt idx="8">
                  <c:v>представление о внешних препятствиях</c:v>
                </c:pt>
                <c:pt idx="9">
                  <c:v>знания о путях преодоления препятствий</c:v>
                </c:pt>
                <c:pt idx="10">
                  <c:v>наличие системы резервных вариантов</c:v>
                </c:pt>
                <c:pt idx="11">
                  <c:v>представление о смысле своего профессионального будущего</c:v>
                </c:pt>
                <c:pt idx="12">
                  <c:v>практическая реализация ЛПП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38</c:v>
                </c:pt>
                <c:pt idx="1">
                  <c:v>57</c:v>
                </c:pt>
                <c:pt idx="2">
                  <c:v>14</c:v>
                </c:pt>
                <c:pt idx="3">
                  <c:v>57</c:v>
                </c:pt>
                <c:pt idx="4">
                  <c:v>20</c:v>
                </c:pt>
                <c:pt idx="5">
                  <c:v>36</c:v>
                </c:pt>
                <c:pt idx="6">
                  <c:v>13</c:v>
                </c:pt>
                <c:pt idx="7">
                  <c:v>23</c:v>
                </c:pt>
                <c:pt idx="8">
                  <c:v>52</c:v>
                </c:pt>
                <c:pt idx="9">
                  <c:v>25</c:v>
                </c:pt>
                <c:pt idx="10">
                  <c:v>27</c:v>
                </c:pt>
                <c:pt idx="11">
                  <c:v>22</c:v>
                </c:pt>
                <c:pt idx="1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4B-4CE6-BDDF-8D9F33BBC8F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осознание ценности честного труда</c:v>
                </c:pt>
                <c:pt idx="1">
                  <c:v>осознание необходимости профессионального образования</c:v>
                </c:pt>
                <c:pt idx="2">
                  <c:v>Общая ориентировка в социально-экономической ситуации</c:v>
                </c:pt>
                <c:pt idx="3">
                  <c:v>Знание мира профессий</c:v>
                </c:pt>
                <c:pt idx="4">
                  <c:v>выделение профессиональной цели</c:v>
                </c:pt>
                <c:pt idx="5">
                  <c:v>знание конкретных выбираемых целей</c:v>
                </c:pt>
                <c:pt idx="6">
                  <c:v>представление о своих возможностях и недостатках</c:v>
                </c:pt>
                <c:pt idx="7">
                  <c:v>представление о путях преодоления своих недостатков</c:v>
                </c:pt>
                <c:pt idx="8">
                  <c:v>представление о внешних препятствиях</c:v>
                </c:pt>
                <c:pt idx="9">
                  <c:v>знания о путях преодоления препятствий</c:v>
                </c:pt>
                <c:pt idx="10">
                  <c:v>наличие системы резервных вариантов</c:v>
                </c:pt>
                <c:pt idx="11">
                  <c:v>представление о смысле своего профессионального будущего</c:v>
                </c:pt>
                <c:pt idx="12">
                  <c:v>практическая реализация ЛПП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30</c:v>
                </c:pt>
                <c:pt idx="1">
                  <c:v>25</c:v>
                </c:pt>
                <c:pt idx="2">
                  <c:v>22</c:v>
                </c:pt>
                <c:pt idx="3">
                  <c:v>18</c:v>
                </c:pt>
                <c:pt idx="4">
                  <c:v>20</c:v>
                </c:pt>
                <c:pt idx="5">
                  <c:v>20</c:v>
                </c:pt>
                <c:pt idx="6">
                  <c:v>18</c:v>
                </c:pt>
                <c:pt idx="7">
                  <c:v>20</c:v>
                </c:pt>
                <c:pt idx="8">
                  <c:v>23</c:v>
                </c:pt>
                <c:pt idx="9">
                  <c:v>27</c:v>
                </c:pt>
                <c:pt idx="10">
                  <c:v>35</c:v>
                </c:pt>
                <c:pt idx="11">
                  <c:v>18</c:v>
                </c:pt>
                <c:pt idx="1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4B-4CE6-BDDF-8D9F33BBC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9884800"/>
        <c:axId val="119894784"/>
        <c:axId val="0"/>
      </c:bar3DChart>
      <c:catAx>
        <c:axId val="1198848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19894784"/>
        <c:crosses val="autoZero"/>
        <c:auto val="1"/>
        <c:lblAlgn val="ctr"/>
        <c:lblOffset val="100"/>
        <c:noMultiLvlLbl val="0"/>
      </c:catAx>
      <c:valAx>
        <c:axId val="1198947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9884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61081948089822E-2"/>
          <c:y val="2.4636498722364182E-2"/>
          <c:w val="0.60602095798879485"/>
          <c:h val="0.6000902677480279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завышенный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учащиеся10-11классов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8-44FB-8867-5B9856089C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учащиеся10-11классов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8-44FB-8867-5B9856089C4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учащиеся10-11классов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8-44FB-8867-5B9856089C4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учащиеся10-11классов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8-44FB-8867-5B9856089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0775808"/>
        <c:axId val="120777344"/>
        <c:axId val="118830848"/>
      </c:bar3DChart>
      <c:catAx>
        <c:axId val="120775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0777344"/>
        <c:crosses val="autoZero"/>
        <c:auto val="1"/>
        <c:lblAlgn val="ctr"/>
        <c:lblOffset val="100"/>
        <c:noMultiLvlLbl val="0"/>
      </c:catAx>
      <c:valAx>
        <c:axId val="120777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775808"/>
        <c:crosses val="autoZero"/>
        <c:crossBetween val="between"/>
      </c:valAx>
      <c:serAx>
        <c:axId val="118830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20777344"/>
        <c:crosses val="autoZero"/>
      </c:serAx>
    </c:plotArea>
    <c:legend>
      <c:legendPos val="r"/>
      <c:layout>
        <c:manualLayout>
          <c:xMode val="edge"/>
          <c:yMode val="edge"/>
          <c:x val="0.46092626859663671"/>
          <c:y val="0.57362897178091321"/>
          <c:w val="0.51402489670459894"/>
          <c:h val="0.377440701033218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407006415864684E-2"/>
          <c:y val="2.4216347956505475E-2"/>
          <c:w val="0.70354654298349695"/>
          <c:h val="0.7786176727909018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учащиеся 9-10 класса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1E-4705-971C-EAE949C2A8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учащиеся 9-10 класса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1E-4705-971C-EAE949C2A8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учащиеся 9-10 класса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1E-4705-971C-EAE949C2A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5211776"/>
        <c:axId val="125213312"/>
        <c:axId val="118838592"/>
      </c:bar3DChart>
      <c:catAx>
        <c:axId val="125211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5213312"/>
        <c:crosses val="autoZero"/>
        <c:auto val="1"/>
        <c:lblAlgn val="ctr"/>
        <c:lblOffset val="100"/>
        <c:noMultiLvlLbl val="0"/>
      </c:catAx>
      <c:valAx>
        <c:axId val="125213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211776"/>
        <c:crosses val="autoZero"/>
        <c:crossBetween val="between"/>
      </c:valAx>
      <c:serAx>
        <c:axId val="118838592"/>
        <c:scaling>
          <c:orientation val="minMax"/>
        </c:scaling>
        <c:delete val="0"/>
        <c:axPos val="b"/>
        <c:majorTickMark val="out"/>
        <c:minorTickMark val="none"/>
        <c:tickLblPos val="nextTo"/>
        <c:crossAx val="125213312"/>
        <c:crosses val="autoZero"/>
      </c:serAx>
    </c:plotArea>
    <c:legend>
      <c:legendPos val="r"/>
      <c:layout>
        <c:manualLayout>
          <c:xMode val="edge"/>
          <c:yMode val="edge"/>
          <c:x val="0.7288149426527164"/>
          <c:y val="5.214621915277351E-2"/>
          <c:w val="0.24378779707331105"/>
          <c:h val="0.3370483438173580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9654973178563152"/>
          <c:y val="2.8701924953274675E-2"/>
          <c:w val="0.42916579227822421"/>
          <c:h val="0.84248416109070567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осознание ценности честного труда</c:v>
                </c:pt>
                <c:pt idx="1">
                  <c:v>осознание необходимости профессионального образования</c:v>
                </c:pt>
                <c:pt idx="2">
                  <c:v>Общая ориентировка в социально-экономической ситуации</c:v>
                </c:pt>
                <c:pt idx="3">
                  <c:v>Знание мира профессий</c:v>
                </c:pt>
                <c:pt idx="4">
                  <c:v>выделение профессиональной цели</c:v>
                </c:pt>
                <c:pt idx="5">
                  <c:v>знание конкретных выбираемых целей</c:v>
                </c:pt>
                <c:pt idx="6">
                  <c:v>представление о своих возможностях и недостатках</c:v>
                </c:pt>
                <c:pt idx="7">
                  <c:v>представление о путях преодоления своих недостатков</c:v>
                </c:pt>
                <c:pt idx="8">
                  <c:v>представление о внешних препятствиях</c:v>
                </c:pt>
                <c:pt idx="9">
                  <c:v>знания о путях преодоления препятствий</c:v>
                </c:pt>
                <c:pt idx="10">
                  <c:v>наличие системы резервных вариантов</c:v>
                </c:pt>
                <c:pt idx="11">
                  <c:v>представление о смысле своего профессионального будущего</c:v>
                </c:pt>
                <c:pt idx="12">
                  <c:v>практическая реализация ЛПП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32</c:v>
                </c:pt>
                <c:pt idx="1">
                  <c:v>18</c:v>
                </c:pt>
                <c:pt idx="2">
                  <c:v>64</c:v>
                </c:pt>
                <c:pt idx="3">
                  <c:v>25</c:v>
                </c:pt>
                <c:pt idx="4">
                  <c:v>60</c:v>
                </c:pt>
                <c:pt idx="5">
                  <c:v>44</c:v>
                </c:pt>
                <c:pt idx="6">
                  <c:v>69</c:v>
                </c:pt>
                <c:pt idx="7">
                  <c:v>57</c:v>
                </c:pt>
                <c:pt idx="8">
                  <c:v>25</c:v>
                </c:pt>
                <c:pt idx="9">
                  <c:v>48</c:v>
                </c:pt>
                <c:pt idx="10">
                  <c:v>38</c:v>
                </c:pt>
                <c:pt idx="11">
                  <c:v>60</c:v>
                </c:pt>
                <c:pt idx="1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B-4CE6-BDDF-8D9F33BBC8F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осознание ценности честного труда</c:v>
                </c:pt>
                <c:pt idx="1">
                  <c:v>осознание необходимости профессионального образования</c:v>
                </c:pt>
                <c:pt idx="2">
                  <c:v>Общая ориентировка в социально-экономической ситуации</c:v>
                </c:pt>
                <c:pt idx="3">
                  <c:v>Знание мира профессий</c:v>
                </c:pt>
                <c:pt idx="4">
                  <c:v>выделение профессиональной цели</c:v>
                </c:pt>
                <c:pt idx="5">
                  <c:v>знание конкретных выбираемых целей</c:v>
                </c:pt>
                <c:pt idx="6">
                  <c:v>представление о своих возможностях и недостатках</c:v>
                </c:pt>
                <c:pt idx="7">
                  <c:v>представление о путях преодоления своих недостатков</c:v>
                </c:pt>
                <c:pt idx="8">
                  <c:v>представление о внешних препятствиях</c:v>
                </c:pt>
                <c:pt idx="9">
                  <c:v>знания о путях преодоления препятствий</c:v>
                </c:pt>
                <c:pt idx="10">
                  <c:v>наличие системы резервных вариантов</c:v>
                </c:pt>
                <c:pt idx="11">
                  <c:v>представление о смысле своего профессионального будущего</c:v>
                </c:pt>
                <c:pt idx="12">
                  <c:v>практическая реализация ЛПП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38</c:v>
                </c:pt>
                <c:pt idx="1">
                  <c:v>57</c:v>
                </c:pt>
                <c:pt idx="2">
                  <c:v>14</c:v>
                </c:pt>
                <c:pt idx="3">
                  <c:v>57</c:v>
                </c:pt>
                <c:pt idx="4">
                  <c:v>20</c:v>
                </c:pt>
                <c:pt idx="5">
                  <c:v>36</c:v>
                </c:pt>
                <c:pt idx="6">
                  <c:v>13</c:v>
                </c:pt>
                <c:pt idx="7">
                  <c:v>23</c:v>
                </c:pt>
                <c:pt idx="8">
                  <c:v>52</c:v>
                </c:pt>
                <c:pt idx="9">
                  <c:v>25</c:v>
                </c:pt>
                <c:pt idx="10">
                  <c:v>27</c:v>
                </c:pt>
                <c:pt idx="11">
                  <c:v>22</c:v>
                </c:pt>
                <c:pt idx="1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4B-4CE6-BDDF-8D9F33BBC8F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осознание ценности честного труда</c:v>
                </c:pt>
                <c:pt idx="1">
                  <c:v>осознание необходимости профессионального образования</c:v>
                </c:pt>
                <c:pt idx="2">
                  <c:v>Общая ориентировка в социально-экономической ситуации</c:v>
                </c:pt>
                <c:pt idx="3">
                  <c:v>Знание мира профессий</c:v>
                </c:pt>
                <c:pt idx="4">
                  <c:v>выделение профессиональной цели</c:v>
                </c:pt>
                <c:pt idx="5">
                  <c:v>знание конкретных выбираемых целей</c:v>
                </c:pt>
                <c:pt idx="6">
                  <c:v>представление о своих возможностях и недостатках</c:v>
                </c:pt>
                <c:pt idx="7">
                  <c:v>представление о путях преодоления своих недостатков</c:v>
                </c:pt>
                <c:pt idx="8">
                  <c:v>представление о внешних препятствиях</c:v>
                </c:pt>
                <c:pt idx="9">
                  <c:v>знания о путях преодоления препятствий</c:v>
                </c:pt>
                <c:pt idx="10">
                  <c:v>наличие системы резервных вариантов</c:v>
                </c:pt>
                <c:pt idx="11">
                  <c:v>представление о смысле своего профессионального будущего</c:v>
                </c:pt>
                <c:pt idx="12">
                  <c:v>практическая реализация ЛПП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30</c:v>
                </c:pt>
                <c:pt idx="1">
                  <c:v>25</c:v>
                </c:pt>
                <c:pt idx="2">
                  <c:v>22</c:v>
                </c:pt>
                <c:pt idx="3">
                  <c:v>18</c:v>
                </c:pt>
                <c:pt idx="4">
                  <c:v>20</c:v>
                </c:pt>
                <c:pt idx="5">
                  <c:v>20</c:v>
                </c:pt>
                <c:pt idx="6">
                  <c:v>18</c:v>
                </c:pt>
                <c:pt idx="7">
                  <c:v>20</c:v>
                </c:pt>
                <c:pt idx="8">
                  <c:v>23</c:v>
                </c:pt>
                <c:pt idx="9">
                  <c:v>27</c:v>
                </c:pt>
                <c:pt idx="10">
                  <c:v>35</c:v>
                </c:pt>
                <c:pt idx="11">
                  <c:v>18</c:v>
                </c:pt>
                <c:pt idx="1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4B-4CE6-BDDF-8D9F33BBC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9884800"/>
        <c:axId val="119894784"/>
        <c:axId val="0"/>
      </c:bar3DChart>
      <c:catAx>
        <c:axId val="1198848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19894784"/>
        <c:crosses val="autoZero"/>
        <c:auto val="1"/>
        <c:lblAlgn val="ctr"/>
        <c:lblOffset val="100"/>
        <c:noMultiLvlLbl val="0"/>
      </c:catAx>
      <c:valAx>
        <c:axId val="1198947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9884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7B90A-E6B3-47DF-8622-8BDEF87E160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A436A1-F77D-4AF3-96D0-043408559CF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Руководители проектов</a:t>
          </a:r>
          <a:endParaRPr lang="ru-RU" sz="1400" b="1" dirty="0">
            <a:solidFill>
              <a:schemeClr val="bg1"/>
            </a:solidFill>
          </a:endParaRPr>
        </a:p>
      </dgm:t>
    </dgm:pt>
    <dgm:pt modelId="{A682EB24-DD74-4C98-A909-3F78497364EA}" type="parTrans" cxnId="{5B12C6D7-2A4B-4473-872A-F0055DF02469}">
      <dgm:prSet/>
      <dgm:spPr/>
      <dgm:t>
        <a:bodyPr/>
        <a:lstStyle/>
        <a:p>
          <a:endParaRPr lang="ru-RU" sz="1400" b="1"/>
        </a:p>
      </dgm:t>
    </dgm:pt>
    <dgm:pt modelId="{C6663053-1229-4230-BC8C-3F760BA139A8}" type="sibTrans" cxnId="{5B12C6D7-2A4B-4473-872A-F0055DF02469}">
      <dgm:prSet/>
      <dgm:spPr/>
      <dgm:t>
        <a:bodyPr/>
        <a:lstStyle/>
        <a:p>
          <a:endParaRPr lang="ru-RU" sz="1400" b="1"/>
        </a:p>
      </dgm:t>
    </dgm:pt>
    <dgm:pt modelId="{756ED192-F8B0-4019-BBAC-CFE2B2B13416}" type="asst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Обучающиеся </a:t>
          </a:r>
          <a:r>
            <a:rPr lang="en-US" sz="1400" b="1" dirty="0" smtClean="0">
              <a:solidFill>
                <a:schemeClr val="bg1"/>
              </a:solidFill>
            </a:rPr>
            <a:t>5-11 </a:t>
          </a:r>
          <a:r>
            <a:rPr lang="ru-RU" sz="1400" b="1" dirty="0" smtClean="0">
              <a:solidFill>
                <a:schemeClr val="bg1"/>
              </a:solidFill>
            </a:rPr>
            <a:t>классы</a:t>
          </a:r>
          <a:endParaRPr lang="ru-RU" sz="1400" b="1" dirty="0">
            <a:solidFill>
              <a:schemeClr val="bg1"/>
            </a:solidFill>
          </a:endParaRPr>
        </a:p>
      </dgm:t>
    </dgm:pt>
    <dgm:pt modelId="{42340F97-3F56-4964-A66C-A6F869DA2146}" type="parTrans" cxnId="{6BEAC186-BD99-4996-90D5-E03D292C8873}">
      <dgm:prSet/>
      <dgm:spPr/>
      <dgm:t>
        <a:bodyPr/>
        <a:lstStyle/>
        <a:p>
          <a:endParaRPr lang="ru-RU" sz="1400" b="1"/>
        </a:p>
      </dgm:t>
    </dgm:pt>
    <dgm:pt modelId="{7452D9F6-E551-4120-A8C8-3267D4C97CF1}" type="sibTrans" cxnId="{6BEAC186-BD99-4996-90D5-E03D292C8873}">
      <dgm:prSet/>
      <dgm:spPr/>
      <dgm:t>
        <a:bodyPr/>
        <a:lstStyle/>
        <a:p>
          <a:endParaRPr lang="ru-RU" sz="1400" b="1"/>
        </a:p>
      </dgm:t>
    </dgm:pt>
    <dgm:pt modelId="{BED3770E-C3D0-42F1-A63F-262B9A0F1792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Урочная деятельность учителя-предметники</a:t>
          </a:r>
          <a:endParaRPr lang="ru-RU" sz="1400" b="1" dirty="0">
            <a:solidFill>
              <a:schemeClr val="bg1"/>
            </a:solidFill>
          </a:endParaRPr>
        </a:p>
      </dgm:t>
    </dgm:pt>
    <dgm:pt modelId="{B0C3F6CB-3A6E-47D8-9FAD-7BB87F2404EA}" type="parTrans" cxnId="{1321C273-6303-4B8E-B97B-95CABFD1C17C}">
      <dgm:prSet/>
      <dgm:spPr/>
      <dgm:t>
        <a:bodyPr/>
        <a:lstStyle/>
        <a:p>
          <a:endParaRPr lang="ru-RU" sz="1400" b="1"/>
        </a:p>
      </dgm:t>
    </dgm:pt>
    <dgm:pt modelId="{BDCF549D-95CE-4766-9ED4-5452C448662B}" type="sibTrans" cxnId="{1321C273-6303-4B8E-B97B-95CABFD1C17C}">
      <dgm:prSet/>
      <dgm:spPr/>
      <dgm:t>
        <a:bodyPr/>
        <a:lstStyle/>
        <a:p>
          <a:endParaRPr lang="ru-RU" sz="1400" b="1"/>
        </a:p>
      </dgm:t>
    </dgm:pt>
    <dgm:pt modelId="{6D7DFFC0-876E-4431-B25A-614EE9CE06F4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Внеурочная деятельность учителя-предметники классные руководители</a:t>
          </a:r>
          <a:endParaRPr lang="ru-RU" sz="1400" b="1" dirty="0">
            <a:solidFill>
              <a:schemeClr val="bg1"/>
            </a:solidFill>
          </a:endParaRPr>
        </a:p>
      </dgm:t>
    </dgm:pt>
    <dgm:pt modelId="{4A307218-196D-46C9-B1FF-DDFBD873A3BC}" type="parTrans" cxnId="{C773933D-8705-4137-8DF0-222F1586CD48}">
      <dgm:prSet/>
      <dgm:spPr/>
      <dgm:t>
        <a:bodyPr/>
        <a:lstStyle/>
        <a:p>
          <a:endParaRPr lang="ru-RU" sz="1400" b="1"/>
        </a:p>
      </dgm:t>
    </dgm:pt>
    <dgm:pt modelId="{6AF4F521-46BD-43BC-9007-E685EE92E9E7}" type="sibTrans" cxnId="{C773933D-8705-4137-8DF0-222F1586CD48}">
      <dgm:prSet/>
      <dgm:spPr/>
      <dgm:t>
        <a:bodyPr/>
        <a:lstStyle/>
        <a:p>
          <a:endParaRPr lang="ru-RU" sz="1400" b="1"/>
        </a:p>
      </dgm:t>
    </dgm:pt>
    <dgm:pt modelId="{265AC58D-3936-479C-B8CF-866C4F8119B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Дополнительное образование педагоги </a:t>
          </a:r>
          <a:r>
            <a:rPr lang="ru-RU" sz="1400" b="1" dirty="0" err="1" smtClean="0">
              <a:solidFill>
                <a:schemeClr val="bg1"/>
              </a:solidFill>
            </a:rPr>
            <a:t>доп.образования</a:t>
          </a:r>
          <a:endParaRPr lang="ru-RU" sz="1400" b="1" dirty="0">
            <a:solidFill>
              <a:schemeClr val="bg1"/>
            </a:solidFill>
          </a:endParaRPr>
        </a:p>
      </dgm:t>
    </dgm:pt>
    <dgm:pt modelId="{33E2E3E7-BFAF-4773-906E-7647E54CF732}" type="parTrans" cxnId="{9310D65F-8BB1-4131-BEA5-F640BFC5A1EE}">
      <dgm:prSet/>
      <dgm:spPr/>
      <dgm:t>
        <a:bodyPr/>
        <a:lstStyle/>
        <a:p>
          <a:endParaRPr lang="ru-RU" sz="1400" b="1"/>
        </a:p>
      </dgm:t>
    </dgm:pt>
    <dgm:pt modelId="{806BB5E8-83C6-47F8-BD6F-FC780C8B1A81}" type="sibTrans" cxnId="{9310D65F-8BB1-4131-BEA5-F640BFC5A1EE}">
      <dgm:prSet/>
      <dgm:spPr/>
      <dgm:t>
        <a:bodyPr/>
        <a:lstStyle/>
        <a:p>
          <a:endParaRPr lang="ru-RU" sz="1400" b="1"/>
        </a:p>
      </dgm:t>
    </dgm:pt>
    <dgm:pt modelId="{3A102090-3BF8-4607-8183-033E0992A3B6}">
      <dgm:prSet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Социальные и сетевые партнеры </a:t>
          </a:r>
          <a:r>
            <a:rPr lang="ru-RU" sz="1400" b="1" dirty="0" err="1" smtClean="0">
              <a:solidFill>
                <a:schemeClr val="bg1"/>
              </a:solidFill>
            </a:rPr>
            <a:t>ВУЗы,СПО</a:t>
          </a:r>
          <a:r>
            <a:rPr lang="ru-RU" sz="1400" b="1" dirty="0" smtClean="0">
              <a:solidFill>
                <a:schemeClr val="bg1"/>
              </a:solidFill>
            </a:rPr>
            <a:t> преподаватели</a:t>
          </a:r>
          <a:endParaRPr lang="ru-RU" sz="1400" b="1" dirty="0">
            <a:solidFill>
              <a:schemeClr val="bg1"/>
            </a:solidFill>
          </a:endParaRPr>
        </a:p>
      </dgm:t>
    </dgm:pt>
    <dgm:pt modelId="{1C876B35-3214-4711-B422-CA0B221D7BAA}" type="parTrans" cxnId="{63E5A238-1E97-4AEF-9C3C-047A2D0AF93F}">
      <dgm:prSet/>
      <dgm:spPr/>
      <dgm:t>
        <a:bodyPr/>
        <a:lstStyle/>
        <a:p>
          <a:endParaRPr lang="ru-RU" sz="1400" b="1"/>
        </a:p>
      </dgm:t>
    </dgm:pt>
    <dgm:pt modelId="{9CAF4BEE-0FA9-42D2-8EAE-348773F9C8EA}" type="sibTrans" cxnId="{63E5A238-1E97-4AEF-9C3C-047A2D0AF93F}">
      <dgm:prSet/>
      <dgm:spPr/>
      <dgm:t>
        <a:bodyPr/>
        <a:lstStyle/>
        <a:p>
          <a:endParaRPr lang="ru-RU" sz="1400" b="1"/>
        </a:p>
      </dgm:t>
    </dgm:pt>
    <dgm:pt modelId="{2CB61A66-4661-4705-9CCE-82AC5AA6E604}" type="pres">
      <dgm:prSet presAssocID="{7DF7B90A-E6B3-47DF-8622-8BDEF87E160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B14A50D-21C1-437B-87B5-9405082D06AB}" type="pres">
      <dgm:prSet presAssocID="{0BA436A1-F77D-4AF3-96D0-043408559CF8}" presName="hierRoot1" presStyleCnt="0">
        <dgm:presLayoutVars>
          <dgm:hierBranch val="init"/>
        </dgm:presLayoutVars>
      </dgm:prSet>
      <dgm:spPr/>
    </dgm:pt>
    <dgm:pt modelId="{CE466524-FADF-46A3-BAEC-8906F4CE8EB0}" type="pres">
      <dgm:prSet presAssocID="{0BA436A1-F77D-4AF3-96D0-043408559CF8}" presName="rootComposite1" presStyleCnt="0"/>
      <dgm:spPr/>
    </dgm:pt>
    <dgm:pt modelId="{D367259E-1D40-4519-BBAC-D8BC566E7F25}" type="pres">
      <dgm:prSet presAssocID="{0BA436A1-F77D-4AF3-96D0-043408559CF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318117-487A-42D7-8824-882FCFC286E7}" type="pres">
      <dgm:prSet presAssocID="{0BA436A1-F77D-4AF3-96D0-043408559CF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48881B4-F36F-450D-A470-B0E505B4F531}" type="pres">
      <dgm:prSet presAssocID="{0BA436A1-F77D-4AF3-96D0-043408559CF8}" presName="hierChild2" presStyleCnt="0"/>
      <dgm:spPr/>
    </dgm:pt>
    <dgm:pt modelId="{3223B5BC-33DB-43A6-9FD9-10B4F5B0018B}" type="pres">
      <dgm:prSet presAssocID="{B0C3F6CB-3A6E-47D8-9FAD-7BB87F2404EA}" presName="Name37" presStyleLbl="parChTrans1D2" presStyleIdx="0" presStyleCnt="5"/>
      <dgm:spPr/>
      <dgm:t>
        <a:bodyPr/>
        <a:lstStyle/>
        <a:p>
          <a:endParaRPr lang="ru-RU"/>
        </a:p>
      </dgm:t>
    </dgm:pt>
    <dgm:pt modelId="{CF270533-68AA-4639-94BF-4817DB5D5B4A}" type="pres">
      <dgm:prSet presAssocID="{BED3770E-C3D0-42F1-A63F-262B9A0F1792}" presName="hierRoot2" presStyleCnt="0">
        <dgm:presLayoutVars>
          <dgm:hierBranch val="init"/>
        </dgm:presLayoutVars>
      </dgm:prSet>
      <dgm:spPr/>
    </dgm:pt>
    <dgm:pt modelId="{DCA1FB1B-E988-4F0A-9A96-0803BD9CE3B2}" type="pres">
      <dgm:prSet presAssocID="{BED3770E-C3D0-42F1-A63F-262B9A0F1792}" presName="rootComposite" presStyleCnt="0"/>
      <dgm:spPr/>
    </dgm:pt>
    <dgm:pt modelId="{B6377CD5-6ACE-4AC8-8D78-96711DDD4589}" type="pres">
      <dgm:prSet presAssocID="{BED3770E-C3D0-42F1-A63F-262B9A0F179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994BFB-BE90-48D5-B774-F521FFCEDF1D}" type="pres">
      <dgm:prSet presAssocID="{BED3770E-C3D0-42F1-A63F-262B9A0F1792}" presName="rootConnector" presStyleLbl="node2" presStyleIdx="0" presStyleCnt="4"/>
      <dgm:spPr/>
      <dgm:t>
        <a:bodyPr/>
        <a:lstStyle/>
        <a:p>
          <a:endParaRPr lang="ru-RU"/>
        </a:p>
      </dgm:t>
    </dgm:pt>
    <dgm:pt modelId="{5A2AC755-8981-4A58-8806-D65B10FB19F5}" type="pres">
      <dgm:prSet presAssocID="{BED3770E-C3D0-42F1-A63F-262B9A0F1792}" presName="hierChild4" presStyleCnt="0"/>
      <dgm:spPr/>
    </dgm:pt>
    <dgm:pt modelId="{786A985D-6888-45E4-A17C-7F2120B11122}" type="pres">
      <dgm:prSet presAssocID="{BED3770E-C3D0-42F1-A63F-262B9A0F1792}" presName="hierChild5" presStyleCnt="0"/>
      <dgm:spPr/>
    </dgm:pt>
    <dgm:pt modelId="{2770F905-94DB-4BD5-BFAE-28C792006F99}" type="pres">
      <dgm:prSet presAssocID="{4A307218-196D-46C9-B1FF-DDFBD873A3BC}" presName="Name37" presStyleLbl="parChTrans1D2" presStyleIdx="1" presStyleCnt="5"/>
      <dgm:spPr/>
      <dgm:t>
        <a:bodyPr/>
        <a:lstStyle/>
        <a:p>
          <a:endParaRPr lang="ru-RU"/>
        </a:p>
      </dgm:t>
    </dgm:pt>
    <dgm:pt modelId="{F2C48A35-B28A-47F3-9BB0-7E5D27CC0038}" type="pres">
      <dgm:prSet presAssocID="{6D7DFFC0-876E-4431-B25A-614EE9CE06F4}" presName="hierRoot2" presStyleCnt="0">
        <dgm:presLayoutVars>
          <dgm:hierBranch val="init"/>
        </dgm:presLayoutVars>
      </dgm:prSet>
      <dgm:spPr/>
    </dgm:pt>
    <dgm:pt modelId="{197DF0E0-A638-47D5-8CE7-C2359ACBCF31}" type="pres">
      <dgm:prSet presAssocID="{6D7DFFC0-876E-4431-B25A-614EE9CE06F4}" presName="rootComposite" presStyleCnt="0"/>
      <dgm:spPr/>
    </dgm:pt>
    <dgm:pt modelId="{6CC0E54B-4906-4969-B0A1-69847BF7F0D5}" type="pres">
      <dgm:prSet presAssocID="{6D7DFFC0-876E-4431-B25A-614EE9CE06F4}" presName="rootText" presStyleLbl="node2" presStyleIdx="1" presStyleCnt="4" custScaleY="165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623B41-4D79-40DB-8CE1-0DBA0318BCE2}" type="pres">
      <dgm:prSet presAssocID="{6D7DFFC0-876E-4431-B25A-614EE9CE06F4}" presName="rootConnector" presStyleLbl="node2" presStyleIdx="1" presStyleCnt="4"/>
      <dgm:spPr/>
      <dgm:t>
        <a:bodyPr/>
        <a:lstStyle/>
        <a:p>
          <a:endParaRPr lang="ru-RU"/>
        </a:p>
      </dgm:t>
    </dgm:pt>
    <dgm:pt modelId="{C674ACF3-5E2D-4863-BDD5-31701714D087}" type="pres">
      <dgm:prSet presAssocID="{6D7DFFC0-876E-4431-B25A-614EE9CE06F4}" presName="hierChild4" presStyleCnt="0"/>
      <dgm:spPr/>
    </dgm:pt>
    <dgm:pt modelId="{BEE4A300-C63C-46C8-AF38-E70F29CA0A0A}" type="pres">
      <dgm:prSet presAssocID="{6D7DFFC0-876E-4431-B25A-614EE9CE06F4}" presName="hierChild5" presStyleCnt="0"/>
      <dgm:spPr/>
    </dgm:pt>
    <dgm:pt modelId="{781329E5-40BD-4B65-8EEA-85297398BF3A}" type="pres">
      <dgm:prSet presAssocID="{33E2E3E7-BFAF-4773-906E-7647E54CF732}" presName="Name37" presStyleLbl="parChTrans1D2" presStyleIdx="2" presStyleCnt="5"/>
      <dgm:spPr/>
      <dgm:t>
        <a:bodyPr/>
        <a:lstStyle/>
        <a:p>
          <a:endParaRPr lang="ru-RU"/>
        </a:p>
      </dgm:t>
    </dgm:pt>
    <dgm:pt modelId="{060D6C94-6393-47D3-A43B-FC16DB9C6C48}" type="pres">
      <dgm:prSet presAssocID="{265AC58D-3936-479C-B8CF-866C4F8119B0}" presName="hierRoot2" presStyleCnt="0">
        <dgm:presLayoutVars>
          <dgm:hierBranch val="init"/>
        </dgm:presLayoutVars>
      </dgm:prSet>
      <dgm:spPr/>
    </dgm:pt>
    <dgm:pt modelId="{6DD5B972-9D26-4E40-A6D4-CF45E54D184C}" type="pres">
      <dgm:prSet presAssocID="{265AC58D-3936-479C-B8CF-866C4F8119B0}" presName="rootComposite" presStyleCnt="0"/>
      <dgm:spPr/>
    </dgm:pt>
    <dgm:pt modelId="{378340E7-C4DE-463A-B9F9-5729CEE8B992}" type="pres">
      <dgm:prSet presAssocID="{265AC58D-3936-479C-B8CF-866C4F8119B0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1421B9-4FB9-4FB0-8201-4D4DBF951241}" type="pres">
      <dgm:prSet presAssocID="{265AC58D-3936-479C-B8CF-866C4F8119B0}" presName="rootConnector" presStyleLbl="node2" presStyleIdx="2" presStyleCnt="4"/>
      <dgm:spPr/>
      <dgm:t>
        <a:bodyPr/>
        <a:lstStyle/>
        <a:p>
          <a:endParaRPr lang="ru-RU"/>
        </a:p>
      </dgm:t>
    </dgm:pt>
    <dgm:pt modelId="{706D840C-A7EE-483E-8B1A-C6BA3F40D5F9}" type="pres">
      <dgm:prSet presAssocID="{265AC58D-3936-479C-B8CF-866C4F8119B0}" presName="hierChild4" presStyleCnt="0"/>
      <dgm:spPr/>
    </dgm:pt>
    <dgm:pt modelId="{CFE44A9F-1BE0-45BA-BAAA-EB1CE09BEA0A}" type="pres">
      <dgm:prSet presAssocID="{265AC58D-3936-479C-B8CF-866C4F8119B0}" presName="hierChild5" presStyleCnt="0"/>
      <dgm:spPr/>
    </dgm:pt>
    <dgm:pt modelId="{595046F2-461F-4C0F-B490-FE89D107A986}" type="pres">
      <dgm:prSet presAssocID="{1C876B35-3214-4711-B422-CA0B221D7BAA}" presName="Name37" presStyleLbl="parChTrans1D2" presStyleIdx="3" presStyleCnt="5"/>
      <dgm:spPr/>
      <dgm:t>
        <a:bodyPr/>
        <a:lstStyle/>
        <a:p>
          <a:endParaRPr lang="ru-RU"/>
        </a:p>
      </dgm:t>
    </dgm:pt>
    <dgm:pt modelId="{ED22C0A0-B1EF-4C09-9B1D-C4F2E20330B5}" type="pres">
      <dgm:prSet presAssocID="{3A102090-3BF8-4607-8183-033E0992A3B6}" presName="hierRoot2" presStyleCnt="0">
        <dgm:presLayoutVars>
          <dgm:hierBranch val="init"/>
        </dgm:presLayoutVars>
      </dgm:prSet>
      <dgm:spPr/>
    </dgm:pt>
    <dgm:pt modelId="{1AEB33DE-5B05-4D64-8C27-13A08CF14F07}" type="pres">
      <dgm:prSet presAssocID="{3A102090-3BF8-4607-8183-033E0992A3B6}" presName="rootComposite" presStyleCnt="0"/>
      <dgm:spPr/>
    </dgm:pt>
    <dgm:pt modelId="{DE2F6EA3-443B-4E4F-BB36-A6B528FBA8E0}" type="pres">
      <dgm:prSet presAssocID="{3A102090-3BF8-4607-8183-033E0992A3B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5F3E36-8547-490C-A054-AE5276838816}" type="pres">
      <dgm:prSet presAssocID="{3A102090-3BF8-4607-8183-033E0992A3B6}" presName="rootConnector" presStyleLbl="node2" presStyleIdx="3" presStyleCnt="4"/>
      <dgm:spPr/>
      <dgm:t>
        <a:bodyPr/>
        <a:lstStyle/>
        <a:p>
          <a:endParaRPr lang="ru-RU"/>
        </a:p>
      </dgm:t>
    </dgm:pt>
    <dgm:pt modelId="{9087E20A-CA2D-455D-B28A-F1268683E409}" type="pres">
      <dgm:prSet presAssocID="{3A102090-3BF8-4607-8183-033E0992A3B6}" presName="hierChild4" presStyleCnt="0"/>
      <dgm:spPr/>
    </dgm:pt>
    <dgm:pt modelId="{9F442761-F0C1-4EFE-B377-972D96700AC8}" type="pres">
      <dgm:prSet presAssocID="{3A102090-3BF8-4607-8183-033E0992A3B6}" presName="hierChild5" presStyleCnt="0"/>
      <dgm:spPr/>
    </dgm:pt>
    <dgm:pt modelId="{5D151CDC-7272-439C-AB36-DDC9E264A097}" type="pres">
      <dgm:prSet presAssocID="{0BA436A1-F77D-4AF3-96D0-043408559CF8}" presName="hierChild3" presStyleCnt="0"/>
      <dgm:spPr/>
    </dgm:pt>
    <dgm:pt modelId="{24E961A7-1628-468A-9BF6-A1541FFBBA5A}" type="pres">
      <dgm:prSet presAssocID="{42340F97-3F56-4964-A66C-A6F869DA2146}" presName="Name111" presStyleLbl="parChTrans1D2" presStyleIdx="4" presStyleCnt="5"/>
      <dgm:spPr/>
      <dgm:t>
        <a:bodyPr/>
        <a:lstStyle/>
        <a:p>
          <a:endParaRPr lang="ru-RU"/>
        </a:p>
      </dgm:t>
    </dgm:pt>
    <dgm:pt modelId="{B6C62EDE-8D53-4C38-8564-E27EFD41A6F0}" type="pres">
      <dgm:prSet presAssocID="{756ED192-F8B0-4019-BBAC-CFE2B2B13416}" presName="hierRoot3" presStyleCnt="0">
        <dgm:presLayoutVars>
          <dgm:hierBranch val="init"/>
        </dgm:presLayoutVars>
      </dgm:prSet>
      <dgm:spPr/>
    </dgm:pt>
    <dgm:pt modelId="{74AC2EDB-4C50-4CC2-8523-F0DB5FB274BE}" type="pres">
      <dgm:prSet presAssocID="{756ED192-F8B0-4019-BBAC-CFE2B2B13416}" presName="rootComposite3" presStyleCnt="0"/>
      <dgm:spPr/>
    </dgm:pt>
    <dgm:pt modelId="{3F49FF65-C4D2-43FD-942C-E10354BFA542}" type="pres">
      <dgm:prSet presAssocID="{756ED192-F8B0-4019-BBAC-CFE2B2B13416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AD8887-434F-4946-8489-90AD22642CB9}" type="pres">
      <dgm:prSet presAssocID="{756ED192-F8B0-4019-BBAC-CFE2B2B13416}" presName="rootConnector3" presStyleLbl="asst1" presStyleIdx="0" presStyleCnt="1"/>
      <dgm:spPr/>
      <dgm:t>
        <a:bodyPr/>
        <a:lstStyle/>
        <a:p>
          <a:endParaRPr lang="ru-RU"/>
        </a:p>
      </dgm:t>
    </dgm:pt>
    <dgm:pt modelId="{4BAF4064-36F9-485A-AE2B-C4F79AE9AF44}" type="pres">
      <dgm:prSet presAssocID="{756ED192-F8B0-4019-BBAC-CFE2B2B13416}" presName="hierChild6" presStyleCnt="0"/>
      <dgm:spPr/>
    </dgm:pt>
    <dgm:pt modelId="{B36386AF-BEF0-4057-91C3-46A79D54F746}" type="pres">
      <dgm:prSet presAssocID="{756ED192-F8B0-4019-BBAC-CFE2B2B13416}" presName="hierChild7" presStyleCnt="0"/>
      <dgm:spPr/>
    </dgm:pt>
  </dgm:ptLst>
  <dgm:cxnLst>
    <dgm:cxn modelId="{E6AF87FF-6FDC-4D55-97E8-8BD13BDF5377}" type="presOf" srcId="{265AC58D-3936-479C-B8CF-866C4F8119B0}" destId="{AD1421B9-4FB9-4FB0-8201-4D4DBF951241}" srcOrd="1" destOrd="0" presId="urn:microsoft.com/office/officeart/2005/8/layout/orgChart1"/>
    <dgm:cxn modelId="{1321C273-6303-4B8E-B97B-95CABFD1C17C}" srcId="{0BA436A1-F77D-4AF3-96D0-043408559CF8}" destId="{BED3770E-C3D0-42F1-A63F-262B9A0F1792}" srcOrd="1" destOrd="0" parTransId="{B0C3F6CB-3A6E-47D8-9FAD-7BB87F2404EA}" sibTransId="{BDCF549D-95CE-4766-9ED4-5452C448662B}"/>
    <dgm:cxn modelId="{A5FD1FE4-9056-4E84-9EF6-6BACED22EDF1}" type="presOf" srcId="{42340F97-3F56-4964-A66C-A6F869DA2146}" destId="{24E961A7-1628-468A-9BF6-A1541FFBBA5A}" srcOrd="0" destOrd="0" presId="urn:microsoft.com/office/officeart/2005/8/layout/orgChart1"/>
    <dgm:cxn modelId="{63E5A238-1E97-4AEF-9C3C-047A2D0AF93F}" srcId="{0BA436A1-F77D-4AF3-96D0-043408559CF8}" destId="{3A102090-3BF8-4607-8183-033E0992A3B6}" srcOrd="4" destOrd="0" parTransId="{1C876B35-3214-4711-B422-CA0B221D7BAA}" sibTransId="{9CAF4BEE-0FA9-42D2-8EAE-348773F9C8EA}"/>
    <dgm:cxn modelId="{9310D65F-8BB1-4131-BEA5-F640BFC5A1EE}" srcId="{0BA436A1-F77D-4AF3-96D0-043408559CF8}" destId="{265AC58D-3936-479C-B8CF-866C4F8119B0}" srcOrd="3" destOrd="0" parTransId="{33E2E3E7-BFAF-4773-906E-7647E54CF732}" sibTransId="{806BB5E8-83C6-47F8-BD6F-FC780C8B1A81}"/>
    <dgm:cxn modelId="{78CE8DFA-FD00-44E6-9E80-C73941DAFD0A}" type="presOf" srcId="{265AC58D-3936-479C-B8CF-866C4F8119B0}" destId="{378340E7-C4DE-463A-B9F9-5729CEE8B992}" srcOrd="0" destOrd="0" presId="urn:microsoft.com/office/officeart/2005/8/layout/orgChart1"/>
    <dgm:cxn modelId="{BA6DE556-5774-416F-9BC5-4C4BDDFAA319}" type="presOf" srcId="{BED3770E-C3D0-42F1-A63F-262B9A0F1792}" destId="{B6377CD5-6ACE-4AC8-8D78-96711DDD4589}" srcOrd="0" destOrd="0" presId="urn:microsoft.com/office/officeart/2005/8/layout/orgChart1"/>
    <dgm:cxn modelId="{BD784B4B-7B24-4D74-AF8E-353E1E2E936E}" type="presOf" srcId="{BED3770E-C3D0-42F1-A63F-262B9A0F1792}" destId="{B2994BFB-BE90-48D5-B774-F521FFCEDF1D}" srcOrd="1" destOrd="0" presId="urn:microsoft.com/office/officeart/2005/8/layout/orgChart1"/>
    <dgm:cxn modelId="{6662DA76-81E2-440F-A3D1-8352C7A554B4}" type="presOf" srcId="{6D7DFFC0-876E-4431-B25A-614EE9CE06F4}" destId="{6CC0E54B-4906-4969-B0A1-69847BF7F0D5}" srcOrd="0" destOrd="0" presId="urn:microsoft.com/office/officeart/2005/8/layout/orgChart1"/>
    <dgm:cxn modelId="{D8BA7AE6-527F-44EE-A27B-E6205A5B9560}" type="presOf" srcId="{3A102090-3BF8-4607-8183-033E0992A3B6}" destId="{305F3E36-8547-490C-A054-AE5276838816}" srcOrd="1" destOrd="0" presId="urn:microsoft.com/office/officeart/2005/8/layout/orgChart1"/>
    <dgm:cxn modelId="{BFBB3507-11A4-49E9-9EA4-D24E02E8D31C}" type="presOf" srcId="{33E2E3E7-BFAF-4773-906E-7647E54CF732}" destId="{781329E5-40BD-4B65-8EEA-85297398BF3A}" srcOrd="0" destOrd="0" presId="urn:microsoft.com/office/officeart/2005/8/layout/orgChart1"/>
    <dgm:cxn modelId="{B05FF759-1505-4001-BD50-AF580E865CDB}" type="presOf" srcId="{0BA436A1-F77D-4AF3-96D0-043408559CF8}" destId="{D367259E-1D40-4519-BBAC-D8BC566E7F25}" srcOrd="0" destOrd="0" presId="urn:microsoft.com/office/officeart/2005/8/layout/orgChart1"/>
    <dgm:cxn modelId="{F5486358-DBFA-426B-991F-24F8E93388A8}" type="presOf" srcId="{756ED192-F8B0-4019-BBAC-CFE2B2B13416}" destId="{4CAD8887-434F-4946-8489-90AD22642CB9}" srcOrd="1" destOrd="0" presId="urn:microsoft.com/office/officeart/2005/8/layout/orgChart1"/>
    <dgm:cxn modelId="{F445EDA8-786C-4256-B713-1A7492E81B6E}" type="presOf" srcId="{4A307218-196D-46C9-B1FF-DDFBD873A3BC}" destId="{2770F905-94DB-4BD5-BFAE-28C792006F99}" srcOrd="0" destOrd="0" presId="urn:microsoft.com/office/officeart/2005/8/layout/orgChart1"/>
    <dgm:cxn modelId="{0BBD49A8-FE93-413D-A9B9-571B44A125F6}" type="presOf" srcId="{6D7DFFC0-876E-4431-B25A-614EE9CE06F4}" destId="{3A623B41-4D79-40DB-8CE1-0DBA0318BCE2}" srcOrd="1" destOrd="0" presId="urn:microsoft.com/office/officeart/2005/8/layout/orgChart1"/>
    <dgm:cxn modelId="{D1F36B41-64DA-4CE8-966F-909A87F89D03}" type="presOf" srcId="{7DF7B90A-E6B3-47DF-8622-8BDEF87E160D}" destId="{2CB61A66-4661-4705-9CCE-82AC5AA6E604}" srcOrd="0" destOrd="0" presId="urn:microsoft.com/office/officeart/2005/8/layout/orgChart1"/>
    <dgm:cxn modelId="{71BED731-908E-486F-BB00-2AAF519F92D9}" type="presOf" srcId="{B0C3F6CB-3A6E-47D8-9FAD-7BB87F2404EA}" destId="{3223B5BC-33DB-43A6-9FD9-10B4F5B0018B}" srcOrd="0" destOrd="0" presId="urn:microsoft.com/office/officeart/2005/8/layout/orgChart1"/>
    <dgm:cxn modelId="{B5590B46-E0CD-4E29-87B4-03FBDB61477A}" type="presOf" srcId="{756ED192-F8B0-4019-BBAC-CFE2B2B13416}" destId="{3F49FF65-C4D2-43FD-942C-E10354BFA542}" srcOrd="0" destOrd="0" presId="urn:microsoft.com/office/officeart/2005/8/layout/orgChart1"/>
    <dgm:cxn modelId="{3BE570E8-1618-414F-B8CF-9FEF7E2E2BF5}" type="presOf" srcId="{1C876B35-3214-4711-B422-CA0B221D7BAA}" destId="{595046F2-461F-4C0F-B490-FE89D107A986}" srcOrd="0" destOrd="0" presId="urn:microsoft.com/office/officeart/2005/8/layout/orgChart1"/>
    <dgm:cxn modelId="{F8B88574-FB78-4279-AF94-CA3351479957}" type="presOf" srcId="{0BA436A1-F77D-4AF3-96D0-043408559CF8}" destId="{5D318117-487A-42D7-8824-882FCFC286E7}" srcOrd="1" destOrd="0" presId="urn:microsoft.com/office/officeart/2005/8/layout/orgChart1"/>
    <dgm:cxn modelId="{6BEAC186-BD99-4996-90D5-E03D292C8873}" srcId="{0BA436A1-F77D-4AF3-96D0-043408559CF8}" destId="{756ED192-F8B0-4019-BBAC-CFE2B2B13416}" srcOrd="0" destOrd="0" parTransId="{42340F97-3F56-4964-A66C-A6F869DA2146}" sibTransId="{7452D9F6-E551-4120-A8C8-3267D4C97CF1}"/>
    <dgm:cxn modelId="{FB930C97-A44E-457C-816E-E9A7FCD407E6}" type="presOf" srcId="{3A102090-3BF8-4607-8183-033E0992A3B6}" destId="{DE2F6EA3-443B-4E4F-BB36-A6B528FBA8E0}" srcOrd="0" destOrd="0" presId="urn:microsoft.com/office/officeart/2005/8/layout/orgChart1"/>
    <dgm:cxn modelId="{5B12C6D7-2A4B-4473-872A-F0055DF02469}" srcId="{7DF7B90A-E6B3-47DF-8622-8BDEF87E160D}" destId="{0BA436A1-F77D-4AF3-96D0-043408559CF8}" srcOrd="0" destOrd="0" parTransId="{A682EB24-DD74-4C98-A909-3F78497364EA}" sibTransId="{C6663053-1229-4230-BC8C-3F760BA139A8}"/>
    <dgm:cxn modelId="{C773933D-8705-4137-8DF0-222F1586CD48}" srcId="{0BA436A1-F77D-4AF3-96D0-043408559CF8}" destId="{6D7DFFC0-876E-4431-B25A-614EE9CE06F4}" srcOrd="2" destOrd="0" parTransId="{4A307218-196D-46C9-B1FF-DDFBD873A3BC}" sibTransId="{6AF4F521-46BD-43BC-9007-E685EE92E9E7}"/>
    <dgm:cxn modelId="{B25ADDD9-0BE4-43BC-BE55-6ABAB08E60F9}" type="presParOf" srcId="{2CB61A66-4661-4705-9CCE-82AC5AA6E604}" destId="{EB14A50D-21C1-437B-87B5-9405082D06AB}" srcOrd="0" destOrd="0" presId="urn:microsoft.com/office/officeart/2005/8/layout/orgChart1"/>
    <dgm:cxn modelId="{818532C2-5478-4442-84A4-F84B65A0EAEC}" type="presParOf" srcId="{EB14A50D-21C1-437B-87B5-9405082D06AB}" destId="{CE466524-FADF-46A3-BAEC-8906F4CE8EB0}" srcOrd="0" destOrd="0" presId="urn:microsoft.com/office/officeart/2005/8/layout/orgChart1"/>
    <dgm:cxn modelId="{E711B4F8-5542-46E7-9E5E-184749EE7BD8}" type="presParOf" srcId="{CE466524-FADF-46A3-BAEC-8906F4CE8EB0}" destId="{D367259E-1D40-4519-BBAC-D8BC566E7F25}" srcOrd="0" destOrd="0" presId="urn:microsoft.com/office/officeart/2005/8/layout/orgChart1"/>
    <dgm:cxn modelId="{C140FE3E-919C-4DBD-BAA2-1E3AEE15A4E1}" type="presParOf" srcId="{CE466524-FADF-46A3-BAEC-8906F4CE8EB0}" destId="{5D318117-487A-42D7-8824-882FCFC286E7}" srcOrd="1" destOrd="0" presId="urn:microsoft.com/office/officeart/2005/8/layout/orgChart1"/>
    <dgm:cxn modelId="{61A2DD0F-20E3-4542-BC64-D69BFDAA00A3}" type="presParOf" srcId="{EB14A50D-21C1-437B-87B5-9405082D06AB}" destId="{F48881B4-F36F-450D-A470-B0E505B4F531}" srcOrd="1" destOrd="0" presId="urn:microsoft.com/office/officeart/2005/8/layout/orgChart1"/>
    <dgm:cxn modelId="{1E3CF093-4F2E-4755-B973-D55EE4E3B4EB}" type="presParOf" srcId="{F48881B4-F36F-450D-A470-B0E505B4F531}" destId="{3223B5BC-33DB-43A6-9FD9-10B4F5B0018B}" srcOrd="0" destOrd="0" presId="urn:microsoft.com/office/officeart/2005/8/layout/orgChart1"/>
    <dgm:cxn modelId="{40F2628C-2B1A-4A33-9E7B-B68F169390A8}" type="presParOf" srcId="{F48881B4-F36F-450D-A470-B0E505B4F531}" destId="{CF270533-68AA-4639-94BF-4817DB5D5B4A}" srcOrd="1" destOrd="0" presId="urn:microsoft.com/office/officeart/2005/8/layout/orgChart1"/>
    <dgm:cxn modelId="{647CF41E-DBFD-4BF6-9CD5-67493DFC5FEC}" type="presParOf" srcId="{CF270533-68AA-4639-94BF-4817DB5D5B4A}" destId="{DCA1FB1B-E988-4F0A-9A96-0803BD9CE3B2}" srcOrd="0" destOrd="0" presId="urn:microsoft.com/office/officeart/2005/8/layout/orgChart1"/>
    <dgm:cxn modelId="{2818AA48-4CF1-4BCF-A46F-557E5488DD28}" type="presParOf" srcId="{DCA1FB1B-E988-4F0A-9A96-0803BD9CE3B2}" destId="{B6377CD5-6ACE-4AC8-8D78-96711DDD4589}" srcOrd="0" destOrd="0" presId="urn:microsoft.com/office/officeart/2005/8/layout/orgChart1"/>
    <dgm:cxn modelId="{DDD85F48-B06C-4D61-A295-7648A96F1CB7}" type="presParOf" srcId="{DCA1FB1B-E988-4F0A-9A96-0803BD9CE3B2}" destId="{B2994BFB-BE90-48D5-B774-F521FFCEDF1D}" srcOrd="1" destOrd="0" presId="urn:microsoft.com/office/officeart/2005/8/layout/orgChart1"/>
    <dgm:cxn modelId="{6AA309FE-64E1-4D46-AAF8-91AA5871235D}" type="presParOf" srcId="{CF270533-68AA-4639-94BF-4817DB5D5B4A}" destId="{5A2AC755-8981-4A58-8806-D65B10FB19F5}" srcOrd="1" destOrd="0" presId="urn:microsoft.com/office/officeart/2005/8/layout/orgChart1"/>
    <dgm:cxn modelId="{2D95DE40-1DED-45F9-AE1F-40973BA1E004}" type="presParOf" srcId="{CF270533-68AA-4639-94BF-4817DB5D5B4A}" destId="{786A985D-6888-45E4-A17C-7F2120B11122}" srcOrd="2" destOrd="0" presId="urn:microsoft.com/office/officeart/2005/8/layout/orgChart1"/>
    <dgm:cxn modelId="{F26C9ADC-4C7D-42C7-8A61-7AD459D6E1A6}" type="presParOf" srcId="{F48881B4-F36F-450D-A470-B0E505B4F531}" destId="{2770F905-94DB-4BD5-BFAE-28C792006F99}" srcOrd="2" destOrd="0" presId="urn:microsoft.com/office/officeart/2005/8/layout/orgChart1"/>
    <dgm:cxn modelId="{8F8F303B-7AF1-4793-BA28-C5D0CC1F99C0}" type="presParOf" srcId="{F48881B4-F36F-450D-A470-B0E505B4F531}" destId="{F2C48A35-B28A-47F3-9BB0-7E5D27CC0038}" srcOrd="3" destOrd="0" presId="urn:microsoft.com/office/officeart/2005/8/layout/orgChart1"/>
    <dgm:cxn modelId="{F3DA32F9-E41E-4F53-B781-9F9462785800}" type="presParOf" srcId="{F2C48A35-B28A-47F3-9BB0-7E5D27CC0038}" destId="{197DF0E0-A638-47D5-8CE7-C2359ACBCF31}" srcOrd="0" destOrd="0" presId="urn:microsoft.com/office/officeart/2005/8/layout/orgChart1"/>
    <dgm:cxn modelId="{5A8E8EDA-C01A-4E44-9DFB-C6561B74DF06}" type="presParOf" srcId="{197DF0E0-A638-47D5-8CE7-C2359ACBCF31}" destId="{6CC0E54B-4906-4969-B0A1-69847BF7F0D5}" srcOrd="0" destOrd="0" presId="urn:microsoft.com/office/officeart/2005/8/layout/orgChart1"/>
    <dgm:cxn modelId="{4077CDBD-4AC0-4ED2-8F43-756E07EA3448}" type="presParOf" srcId="{197DF0E0-A638-47D5-8CE7-C2359ACBCF31}" destId="{3A623B41-4D79-40DB-8CE1-0DBA0318BCE2}" srcOrd="1" destOrd="0" presId="urn:microsoft.com/office/officeart/2005/8/layout/orgChart1"/>
    <dgm:cxn modelId="{B8350300-141B-42F1-887E-F51A8A60DF2C}" type="presParOf" srcId="{F2C48A35-B28A-47F3-9BB0-7E5D27CC0038}" destId="{C674ACF3-5E2D-4863-BDD5-31701714D087}" srcOrd="1" destOrd="0" presId="urn:microsoft.com/office/officeart/2005/8/layout/orgChart1"/>
    <dgm:cxn modelId="{AA40B2B8-C616-46B1-9A35-7A90F4AC3238}" type="presParOf" srcId="{F2C48A35-B28A-47F3-9BB0-7E5D27CC0038}" destId="{BEE4A300-C63C-46C8-AF38-E70F29CA0A0A}" srcOrd="2" destOrd="0" presId="urn:microsoft.com/office/officeart/2005/8/layout/orgChart1"/>
    <dgm:cxn modelId="{992ABD78-6916-4B2D-8BD0-2A25AB933A7F}" type="presParOf" srcId="{F48881B4-F36F-450D-A470-B0E505B4F531}" destId="{781329E5-40BD-4B65-8EEA-85297398BF3A}" srcOrd="4" destOrd="0" presId="urn:microsoft.com/office/officeart/2005/8/layout/orgChart1"/>
    <dgm:cxn modelId="{DA691758-B28B-4F2D-9B20-C2D6323FB06C}" type="presParOf" srcId="{F48881B4-F36F-450D-A470-B0E505B4F531}" destId="{060D6C94-6393-47D3-A43B-FC16DB9C6C48}" srcOrd="5" destOrd="0" presId="urn:microsoft.com/office/officeart/2005/8/layout/orgChart1"/>
    <dgm:cxn modelId="{20DCEEA3-B65A-4BA2-AD6E-5CBF0372D64D}" type="presParOf" srcId="{060D6C94-6393-47D3-A43B-FC16DB9C6C48}" destId="{6DD5B972-9D26-4E40-A6D4-CF45E54D184C}" srcOrd="0" destOrd="0" presId="urn:microsoft.com/office/officeart/2005/8/layout/orgChart1"/>
    <dgm:cxn modelId="{CBBFC194-1FC6-4BE0-8052-AA84F7A319FC}" type="presParOf" srcId="{6DD5B972-9D26-4E40-A6D4-CF45E54D184C}" destId="{378340E7-C4DE-463A-B9F9-5729CEE8B992}" srcOrd="0" destOrd="0" presId="urn:microsoft.com/office/officeart/2005/8/layout/orgChart1"/>
    <dgm:cxn modelId="{5025DBF6-A13D-4217-925D-46C22C925AA4}" type="presParOf" srcId="{6DD5B972-9D26-4E40-A6D4-CF45E54D184C}" destId="{AD1421B9-4FB9-4FB0-8201-4D4DBF951241}" srcOrd="1" destOrd="0" presId="urn:microsoft.com/office/officeart/2005/8/layout/orgChart1"/>
    <dgm:cxn modelId="{36012207-0FFC-489D-980A-C92A6320734A}" type="presParOf" srcId="{060D6C94-6393-47D3-A43B-FC16DB9C6C48}" destId="{706D840C-A7EE-483E-8B1A-C6BA3F40D5F9}" srcOrd="1" destOrd="0" presId="urn:microsoft.com/office/officeart/2005/8/layout/orgChart1"/>
    <dgm:cxn modelId="{74D85F58-6D66-4DEB-A8FB-BBB026BA2222}" type="presParOf" srcId="{060D6C94-6393-47D3-A43B-FC16DB9C6C48}" destId="{CFE44A9F-1BE0-45BA-BAAA-EB1CE09BEA0A}" srcOrd="2" destOrd="0" presId="urn:microsoft.com/office/officeart/2005/8/layout/orgChart1"/>
    <dgm:cxn modelId="{EFC16DB9-357D-45B1-8CDF-6BA9C36C6AEA}" type="presParOf" srcId="{F48881B4-F36F-450D-A470-B0E505B4F531}" destId="{595046F2-461F-4C0F-B490-FE89D107A986}" srcOrd="6" destOrd="0" presId="urn:microsoft.com/office/officeart/2005/8/layout/orgChart1"/>
    <dgm:cxn modelId="{AE771316-8E76-40AF-BBB0-960631EDD78B}" type="presParOf" srcId="{F48881B4-F36F-450D-A470-B0E505B4F531}" destId="{ED22C0A0-B1EF-4C09-9B1D-C4F2E20330B5}" srcOrd="7" destOrd="0" presId="urn:microsoft.com/office/officeart/2005/8/layout/orgChart1"/>
    <dgm:cxn modelId="{254B027F-F034-4AA5-88FB-B28DC38E732C}" type="presParOf" srcId="{ED22C0A0-B1EF-4C09-9B1D-C4F2E20330B5}" destId="{1AEB33DE-5B05-4D64-8C27-13A08CF14F07}" srcOrd="0" destOrd="0" presId="urn:microsoft.com/office/officeart/2005/8/layout/orgChart1"/>
    <dgm:cxn modelId="{0DAC18F2-8F42-4FD7-B6BB-4E7CF5EAA201}" type="presParOf" srcId="{1AEB33DE-5B05-4D64-8C27-13A08CF14F07}" destId="{DE2F6EA3-443B-4E4F-BB36-A6B528FBA8E0}" srcOrd="0" destOrd="0" presId="urn:microsoft.com/office/officeart/2005/8/layout/orgChart1"/>
    <dgm:cxn modelId="{CB391BB2-2DEF-47B9-85F9-887B4F179DBF}" type="presParOf" srcId="{1AEB33DE-5B05-4D64-8C27-13A08CF14F07}" destId="{305F3E36-8547-490C-A054-AE5276838816}" srcOrd="1" destOrd="0" presId="urn:microsoft.com/office/officeart/2005/8/layout/orgChart1"/>
    <dgm:cxn modelId="{59BDEA71-69E8-4D3B-B921-DFB882BDC7FA}" type="presParOf" srcId="{ED22C0A0-B1EF-4C09-9B1D-C4F2E20330B5}" destId="{9087E20A-CA2D-455D-B28A-F1268683E409}" srcOrd="1" destOrd="0" presId="urn:microsoft.com/office/officeart/2005/8/layout/orgChart1"/>
    <dgm:cxn modelId="{E584E126-3A93-41F4-823B-AFD72B776233}" type="presParOf" srcId="{ED22C0A0-B1EF-4C09-9B1D-C4F2E20330B5}" destId="{9F442761-F0C1-4EFE-B377-972D96700AC8}" srcOrd="2" destOrd="0" presId="urn:microsoft.com/office/officeart/2005/8/layout/orgChart1"/>
    <dgm:cxn modelId="{2BCEA62A-51F1-4811-BB4F-D372EE5E50EF}" type="presParOf" srcId="{EB14A50D-21C1-437B-87B5-9405082D06AB}" destId="{5D151CDC-7272-439C-AB36-DDC9E264A097}" srcOrd="2" destOrd="0" presId="urn:microsoft.com/office/officeart/2005/8/layout/orgChart1"/>
    <dgm:cxn modelId="{B909925B-CB59-4AA4-9974-B8F4450E9B55}" type="presParOf" srcId="{5D151CDC-7272-439C-AB36-DDC9E264A097}" destId="{24E961A7-1628-468A-9BF6-A1541FFBBA5A}" srcOrd="0" destOrd="0" presId="urn:microsoft.com/office/officeart/2005/8/layout/orgChart1"/>
    <dgm:cxn modelId="{33C431FA-C0EB-4EF7-8DAC-819A733102C5}" type="presParOf" srcId="{5D151CDC-7272-439C-AB36-DDC9E264A097}" destId="{B6C62EDE-8D53-4C38-8564-E27EFD41A6F0}" srcOrd="1" destOrd="0" presId="urn:microsoft.com/office/officeart/2005/8/layout/orgChart1"/>
    <dgm:cxn modelId="{47403749-814F-4892-AF2A-ECBEF8C7C349}" type="presParOf" srcId="{B6C62EDE-8D53-4C38-8564-E27EFD41A6F0}" destId="{74AC2EDB-4C50-4CC2-8523-F0DB5FB274BE}" srcOrd="0" destOrd="0" presId="urn:microsoft.com/office/officeart/2005/8/layout/orgChart1"/>
    <dgm:cxn modelId="{0C1C495D-A8CC-47F1-95EE-A4EC32C44959}" type="presParOf" srcId="{74AC2EDB-4C50-4CC2-8523-F0DB5FB274BE}" destId="{3F49FF65-C4D2-43FD-942C-E10354BFA542}" srcOrd="0" destOrd="0" presId="urn:microsoft.com/office/officeart/2005/8/layout/orgChart1"/>
    <dgm:cxn modelId="{7637F7BB-7E12-40BE-97D2-7730F6F7DB43}" type="presParOf" srcId="{74AC2EDB-4C50-4CC2-8523-F0DB5FB274BE}" destId="{4CAD8887-434F-4946-8489-90AD22642CB9}" srcOrd="1" destOrd="0" presId="urn:microsoft.com/office/officeart/2005/8/layout/orgChart1"/>
    <dgm:cxn modelId="{566A68E5-3F6C-4455-AC37-E61D5D84C87C}" type="presParOf" srcId="{B6C62EDE-8D53-4C38-8564-E27EFD41A6F0}" destId="{4BAF4064-36F9-485A-AE2B-C4F79AE9AF44}" srcOrd="1" destOrd="0" presId="urn:microsoft.com/office/officeart/2005/8/layout/orgChart1"/>
    <dgm:cxn modelId="{DF099EA6-AD61-4EDB-8548-36ADC5378B90}" type="presParOf" srcId="{B6C62EDE-8D53-4C38-8564-E27EFD41A6F0}" destId="{B36386AF-BEF0-4057-91C3-46A79D54F7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A9D102-BDB5-4134-AF84-345616412BC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9F3EA2-5507-40EA-97EB-174089F51D76}">
      <dgm:prSet phldrT="[Текст]"/>
      <dgm:spPr/>
      <dgm:t>
        <a:bodyPr/>
        <a:lstStyle/>
        <a:p>
          <a:r>
            <a:rPr lang="ru-RU" dirty="0" smtClean="0"/>
            <a:t>КЛЮЧЕВЫЕ КОМПЕТЕНТНОСТИ КОТОРЫЕ ДОЛЖНЫ БЫТЬ СФОРМИРОВАННЫ В ХОДЕ ОСВОЕНИЯ ОБУЧАЮЩИМИСЯ РАЗНЫХ ФОРМ И ВИДОВ ДЕЯТЕЛЬНОСТИ</a:t>
          </a:r>
          <a:endParaRPr lang="ru-RU" dirty="0"/>
        </a:p>
      </dgm:t>
    </dgm:pt>
    <dgm:pt modelId="{4D6703F6-440F-4AA3-9DF3-78BAABDD8B98}" type="parTrans" cxnId="{63DA81A7-DFB8-46E2-898F-10A35A4353B9}">
      <dgm:prSet/>
      <dgm:spPr/>
      <dgm:t>
        <a:bodyPr/>
        <a:lstStyle/>
        <a:p>
          <a:endParaRPr lang="ru-RU"/>
        </a:p>
      </dgm:t>
    </dgm:pt>
    <dgm:pt modelId="{959092F0-8B55-450D-AC5E-AC36D793542E}" type="sibTrans" cxnId="{63DA81A7-DFB8-46E2-898F-10A35A4353B9}">
      <dgm:prSet/>
      <dgm:spPr/>
      <dgm:t>
        <a:bodyPr/>
        <a:lstStyle/>
        <a:p>
          <a:endParaRPr lang="ru-RU"/>
        </a:p>
      </dgm:t>
    </dgm:pt>
    <dgm:pt modelId="{AD0E65A7-363C-4D6F-AED7-E25503318755}">
      <dgm:prSet phldrT="[Текст]" custT="1"/>
      <dgm:spPr/>
      <dgm:t>
        <a:bodyPr/>
        <a:lstStyle/>
        <a:p>
          <a:r>
            <a:rPr lang="ru-RU" sz="2000" dirty="0" smtClean="0"/>
            <a:t>Урочная деятельность</a:t>
          </a:r>
          <a:endParaRPr lang="ru-RU" sz="2000" dirty="0"/>
        </a:p>
      </dgm:t>
    </dgm:pt>
    <dgm:pt modelId="{F457DE51-9402-432D-B8B5-4D192C2FA22F}" type="parTrans" cxnId="{B6535CB7-E197-4BF4-8C20-FEB481B25ECD}">
      <dgm:prSet/>
      <dgm:spPr/>
      <dgm:t>
        <a:bodyPr/>
        <a:lstStyle/>
        <a:p>
          <a:endParaRPr lang="ru-RU"/>
        </a:p>
      </dgm:t>
    </dgm:pt>
    <dgm:pt modelId="{924E81B8-FE76-4FE2-A78D-9C013B312EF9}" type="sibTrans" cxnId="{B6535CB7-E197-4BF4-8C20-FEB481B25ECD}">
      <dgm:prSet/>
      <dgm:spPr/>
      <dgm:t>
        <a:bodyPr/>
        <a:lstStyle/>
        <a:p>
          <a:endParaRPr lang="ru-RU"/>
        </a:p>
      </dgm:t>
    </dgm:pt>
    <dgm:pt modelId="{1D106278-102D-40E9-AFC2-4689680909EA}">
      <dgm:prSet phldrT="[Текст]" custT="1"/>
      <dgm:spPr/>
      <dgm:t>
        <a:bodyPr/>
        <a:lstStyle/>
        <a:p>
          <a:r>
            <a:rPr lang="ru-RU" sz="1800" dirty="0" smtClean="0"/>
            <a:t>Внеурочная деятельность</a:t>
          </a:r>
          <a:endParaRPr lang="ru-RU" sz="1800" dirty="0"/>
        </a:p>
      </dgm:t>
    </dgm:pt>
    <dgm:pt modelId="{3CE83548-1184-4211-95BE-53A8B919F0FF}" type="parTrans" cxnId="{F28786DD-FCD6-4BA2-9258-C1B75825BC11}">
      <dgm:prSet/>
      <dgm:spPr/>
      <dgm:t>
        <a:bodyPr/>
        <a:lstStyle/>
        <a:p>
          <a:endParaRPr lang="ru-RU"/>
        </a:p>
      </dgm:t>
    </dgm:pt>
    <dgm:pt modelId="{2D3168CB-9375-4407-8A59-B8816CABBEBB}" type="sibTrans" cxnId="{F28786DD-FCD6-4BA2-9258-C1B75825BC11}">
      <dgm:prSet/>
      <dgm:spPr/>
      <dgm:t>
        <a:bodyPr/>
        <a:lstStyle/>
        <a:p>
          <a:endParaRPr lang="ru-RU"/>
        </a:p>
      </dgm:t>
    </dgm:pt>
    <dgm:pt modelId="{F2C106AE-4DD2-4331-903D-A5DF9CF3A84D}">
      <dgm:prSet phldrT="[Текст]" custT="1"/>
      <dgm:spPr/>
      <dgm:t>
        <a:bodyPr/>
        <a:lstStyle/>
        <a:p>
          <a:r>
            <a:rPr lang="ru-RU" sz="1800" dirty="0" smtClean="0"/>
            <a:t>Дополнительное образование</a:t>
          </a:r>
          <a:endParaRPr lang="ru-RU" sz="1800" dirty="0"/>
        </a:p>
      </dgm:t>
    </dgm:pt>
    <dgm:pt modelId="{663EF4D8-E729-4FD1-9162-FCDEDAE29AB8}" type="parTrans" cxnId="{59F06479-9D5C-44F0-9825-C45917269D38}">
      <dgm:prSet/>
      <dgm:spPr/>
      <dgm:t>
        <a:bodyPr/>
        <a:lstStyle/>
        <a:p>
          <a:endParaRPr lang="ru-RU"/>
        </a:p>
      </dgm:t>
    </dgm:pt>
    <dgm:pt modelId="{6103A6C6-F285-4BA4-8C53-35B507B6ACEA}" type="sibTrans" cxnId="{59F06479-9D5C-44F0-9825-C45917269D38}">
      <dgm:prSet/>
      <dgm:spPr/>
      <dgm:t>
        <a:bodyPr/>
        <a:lstStyle/>
        <a:p>
          <a:endParaRPr lang="ru-RU"/>
        </a:p>
      </dgm:t>
    </dgm:pt>
    <dgm:pt modelId="{7A5692AD-570B-4C1C-9788-3324F4B5115E}">
      <dgm:prSet/>
      <dgm:spPr/>
      <dgm:t>
        <a:bodyPr/>
        <a:lstStyle/>
        <a:p>
          <a:r>
            <a:rPr lang="ru-RU" dirty="0" smtClean="0"/>
            <a:t>Дисциплины: естественно-научные, социально-гуманитарные и развивающие</a:t>
          </a:r>
          <a:endParaRPr lang="ru-RU" dirty="0"/>
        </a:p>
      </dgm:t>
    </dgm:pt>
    <dgm:pt modelId="{D67ECAC0-0B1F-440E-A617-4C3DCFAADB68}" type="parTrans" cxnId="{A7085EBB-6314-4C4E-9638-DD5439C3A651}">
      <dgm:prSet/>
      <dgm:spPr/>
      <dgm:t>
        <a:bodyPr/>
        <a:lstStyle/>
        <a:p>
          <a:endParaRPr lang="ru-RU"/>
        </a:p>
      </dgm:t>
    </dgm:pt>
    <dgm:pt modelId="{80F0C7E2-15FB-4F2E-9225-E3122155F605}" type="sibTrans" cxnId="{A7085EBB-6314-4C4E-9638-DD5439C3A651}">
      <dgm:prSet/>
      <dgm:spPr/>
      <dgm:t>
        <a:bodyPr/>
        <a:lstStyle/>
        <a:p>
          <a:endParaRPr lang="ru-RU"/>
        </a:p>
      </dgm:t>
    </dgm:pt>
    <dgm:pt modelId="{6C7B6004-6B12-4ADC-A258-63D2C89F2156}">
      <dgm:prSet/>
      <dgm:spPr/>
      <dgm:t>
        <a:bodyPr/>
        <a:lstStyle/>
        <a:p>
          <a:r>
            <a:rPr lang="ru-RU" dirty="0" smtClean="0"/>
            <a:t>Направления : духовно-нравственное, физкультурно-спортивное, социальное, </a:t>
          </a:r>
          <a:r>
            <a:rPr lang="ru-RU" dirty="0" err="1" smtClean="0"/>
            <a:t>общеинтеллектуальное</a:t>
          </a:r>
          <a:r>
            <a:rPr lang="ru-RU" dirty="0" smtClean="0"/>
            <a:t>, общекультурное</a:t>
          </a:r>
          <a:endParaRPr lang="ru-RU" dirty="0"/>
        </a:p>
      </dgm:t>
    </dgm:pt>
    <dgm:pt modelId="{695C0C89-1C4E-4280-9282-0809351CC110}" type="parTrans" cxnId="{D0AD69B4-D5CD-4754-A0F0-30A4C17C2264}">
      <dgm:prSet/>
      <dgm:spPr/>
      <dgm:t>
        <a:bodyPr/>
        <a:lstStyle/>
        <a:p>
          <a:endParaRPr lang="ru-RU"/>
        </a:p>
      </dgm:t>
    </dgm:pt>
    <dgm:pt modelId="{932173E5-2E94-44AE-A909-FB4CC96D1096}" type="sibTrans" cxnId="{D0AD69B4-D5CD-4754-A0F0-30A4C17C2264}">
      <dgm:prSet/>
      <dgm:spPr/>
      <dgm:t>
        <a:bodyPr/>
        <a:lstStyle/>
        <a:p>
          <a:endParaRPr lang="ru-RU"/>
        </a:p>
      </dgm:t>
    </dgm:pt>
    <dgm:pt modelId="{3D42C17C-5F27-41F7-A3AE-24673EA7E3EA}">
      <dgm:prSet/>
      <dgm:spPr/>
      <dgm:t>
        <a:bodyPr/>
        <a:lstStyle/>
        <a:p>
          <a:r>
            <a:rPr lang="ru-RU" dirty="0" smtClean="0"/>
            <a:t>Направления: художественно-эстетическое, физкультурно-оздоровительное, военно-спортивное</a:t>
          </a:r>
          <a:endParaRPr lang="ru-RU" dirty="0"/>
        </a:p>
      </dgm:t>
    </dgm:pt>
    <dgm:pt modelId="{DC4D05E1-3275-4F06-A2D2-79E4C3AA9313}" type="parTrans" cxnId="{6102FA97-0A32-487D-B257-89A0971CB8FE}">
      <dgm:prSet/>
      <dgm:spPr/>
      <dgm:t>
        <a:bodyPr/>
        <a:lstStyle/>
        <a:p>
          <a:endParaRPr lang="ru-RU"/>
        </a:p>
      </dgm:t>
    </dgm:pt>
    <dgm:pt modelId="{33A74011-A27C-4882-AFF3-EBB4884DF6A8}" type="sibTrans" cxnId="{6102FA97-0A32-487D-B257-89A0971CB8FE}">
      <dgm:prSet/>
      <dgm:spPr/>
      <dgm:t>
        <a:bodyPr/>
        <a:lstStyle/>
        <a:p>
          <a:endParaRPr lang="ru-RU"/>
        </a:p>
      </dgm:t>
    </dgm:pt>
    <dgm:pt modelId="{1C513E0B-EAE8-4748-8C20-77372A196A8E}" type="pres">
      <dgm:prSet presAssocID="{44A9D102-BDB5-4134-AF84-345616412BC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81B847-0B0F-4F12-8B78-47CEF00525BD}" type="pres">
      <dgm:prSet presAssocID="{229F3EA2-5507-40EA-97EB-174089F51D76}" presName="root1" presStyleCnt="0"/>
      <dgm:spPr/>
    </dgm:pt>
    <dgm:pt modelId="{882DC06C-CFA0-4151-805E-1334F42F3E94}" type="pres">
      <dgm:prSet presAssocID="{229F3EA2-5507-40EA-97EB-174089F51D7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AD5911-8DA0-4EA2-9B9B-C86F0AF8662A}" type="pres">
      <dgm:prSet presAssocID="{229F3EA2-5507-40EA-97EB-174089F51D76}" presName="level2hierChild" presStyleCnt="0"/>
      <dgm:spPr/>
    </dgm:pt>
    <dgm:pt modelId="{B900265C-0E07-4C39-9D67-446FCA4CE74C}" type="pres">
      <dgm:prSet presAssocID="{F457DE51-9402-432D-B8B5-4D192C2FA22F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8D74F6CA-AB97-4F84-A1EE-31B15383EA93}" type="pres">
      <dgm:prSet presAssocID="{F457DE51-9402-432D-B8B5-4D192C2FA22F}" presName="connTx" presStyleLbl="parChTrans1D2" presStyleIdx="0" presStyleCnt="3"/>
      <dgm:spPr/>
      <dgm:t>
        <a:bodyPr/>
        <a:lstStyle/>
        <a:p>
          <a:endParaRPr lang="ru-RU"/>
        </a:p>
      </dgm:t>
    </dgm:pt>
    <dgm:pt modelId="{B7474295-A534-4F84-A592-FBB265C4643E}" type="pres">
      <dgm:prSet presAssocID="{AD0E65A7-363C-4D6F-AED7-E25503318755}" presName="root2" presStyleCnt="0"/>
      <dgm:spPr/>
    </dgm:pt>
    <dgm:pt modelId="{F6F75140-6DB1-481D-BA8C-52C6A1B539F0}" type="pres">
      <dgm:prSet presAssocID="{AD0E65A7-363C-4D6F-AED7-E2550331875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D53919-475E-4EBE-AEBA-3E9BC1C1B790}" type="pres">
      <dgm:prSet presAssocID="{AD0E65A7-363C-4D6F-AED7-E25503318755}" presName="level3hierChild" presStyleCnt="0"/>
      <dgm:spPr/>
    </dgm:pt>
    <dgm:pt modelId="{BF117EFF-B09E-4DFB-8A1F-BFFB77EF6117}" type="pres">
      <dgm:prSet presAssocID="{D67ECAC0-0B1F-440E-A617-4C3DCFAADB68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138B83E7-14C8-4D40-8104-466E90080F8A}" type="pres">
      <dgm:prSet presAssocID="{D67ECAC0-0B1F-440E-A617-4C3DCFAADB68}" presName="connTx" presStyleLbl="parChTrans1D3" presStyleIdx="0" presStyleCnt="3"/>
      <dgm:spPr/>
      <dgm:t>
        <a:bodyPr/>
        <a:lstStyle/>
        <a:p>
          <a:endParaRPr lang="ru-RU"/>
        </a:p>
      </dgm:t>
    </dgm:pt>
    <dgm:pt modelId="{7CB908B6-98F4-435C-A185-CFF36222A32B}" type="pres">
      <dgm:prSet presAssocID="{7A5692AD-570B-4C1C-9788-3324F4B5115E}" presName="root2" presStyleCnt="0"/>
      <dgm:spPr/>
    </dgm:pt>
    <dgm:pt modelId="{2BAB6800-935F-43A9-8CB6-0CAE4966B53F}" type="pres">
      <dgm:prSet presAssocID="{7A5692AD-570B-4C1C-9788-3324F4B5115E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3E655A-2C6C-4C55-99CD-CD9F4EA67022}" type="pres">
      <dgm:prSet presAssocID="{7A5692AD-570B-4C1C-9788-3324F4B5115E}" presName="level3hierChild" presStyleCnt="0"/>
      <dgm:spPr/>
    </dgm:pt>
    <dgm:pt modelId="{9D8CD1D5-3A3A-4522-BFC4-4D4BF1922020}" type="pres">
      <dgm:prSet presAssocID="{3CE83548-1184-4211-95BE-53A8B919F0FF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18E61060-220B-495C-9BC9-3FA826AB1AFC}" type="pres">
      <dgm:prSet presAssocID="{3CE83548-1184-4211-95BE-53A8B919F0FF}" presName="connTx" presStyleLbl="parChTrans1D2" presStyleIdx="1" presStyleCnt="3"/>
      <dgm:spPr/>
      <dgm:t>
        <a:bodyPr/>
        <a:lstStyle/>
        <a:p>
          <a:endParaRPr lang="ru-RU"/>
        </a:p>
      </dgm:t>
    </dgm:pt>
    <dgm:pt modelId="{C6B924F6-910A-48E3-AD86-46F7F13F0865}" type="pres">
      <dgm:prSet presAssocID="{1D106278-102D-40E9-AFC2-4689680909EA}" presName="root2" presStyleCnt="0"/>
      <dgm:spPr/>
    </dgm:pt>
    <dgm:pt modelId="{29949ABF-E2C2-4DD0-9CAB-B40249FA1C3A}" type="pres">
      <dgm:prSet presAssocID="{1D106278-102D-40E9-AFC2-4689680909E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2A980F-A532-405A-8D87-709E3D2B1206}" type="pres">
      <dgm:prSet presAssocID="{1D106278-102D-40E9-AFC2-4689680909EA}" presName="level3hierChild" presStyleCnt="0"/>
      <dgm:spPr/>
    </dgm:pt>
    <dgm:pt modelId="{3C08F8B6-C63D-4A7F-B90B-AB2465BCA01B}" type="pres">
      <dgm:prSet presAssocID="{695C0C89-1C4E-4280-9282-0809351CC110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13ACBCBA-2C8B-43D9-8CF9-E087CF7193B8}" type="pres">
      <dgm:prSet presAssocID="{695C0C89-1C4E-4280-9282-0809351CC110}" presName="connTx" presStyleLbl="parChTrans1D3" presStyleIdx="1" presStyleCnt="3"/>
      <dgm:spPr/>
      <dgm:t>
        <a:bodyPr/>
        <a:lstStyle/>
        <a:p>
          <a:endParaRPr lang="ru-RU"/>
        </a:p>
      </dgm:t>
    </dgm:pt>
    <dgm:pt modelId="{3B4E869A-CC93-4650-B0F3-5BDA7B20AC51}" type="pres">
      <dgm:prSet presAssocID="{6C7B6004-6B12-4ADC-A258-63D2C89F2156}" presName="root2" presStyleCnt="0"/>
      <dgm:spPr/>
    </dgm:pt>
    <dgm:pt modelId="{A798A706-3CC9-4B30-AB3B-364EF5772E44}" type="pres">
      <dgm:prSet presAssocID="{6C7B6004-6B12-4ADC-A258-63D2C89F2156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58EECA-5A08-4E50-8C2A-3CB34DF60D8D}" type="pres">
      <dgm:prSet presAssocID="{6C7B6004-6B12-4ADC-A258-63D2C89F2156}" presName="level3hierChild" presStyleCnt="0"/>
      <dgm:spPr/>
    </dgm:pt>
    <dgm:pt modelId="{4C3B4377-79BE-44F0-858F-C2223A51969D}" type="pres">
      <dgm:prSet presAssocID="{663EF4D8-E729-4FD1-9162-FCDEDAE29AB8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93DE2845-91C9-4077-8756-5F5F58DBBA40}" type="pres">
      <dgm:prSet presAssocID="{663EF4D8-E729-4FD1-9162-FCDEDAE29AB8}" presName="connTx" presStyleLbl="parChTrans1D2" presStyleIdx="2" presStyleCnt="3"/>
      <dgm:spPr/>
      <dgm:t>
        <a:bodyPr/>
        <a:lstStyle/>
        <a:p>
          <a:endParaRPr lang="ru-RU"/>
        </a:p>
      </dgm:t>
    </dgm:pt>
    <dgm:pt modelId="{B0C43CCA-68CF-4C3C-98DC-5EDD1BC839F9}" type="pres">
      <dgm:prSet presAssocID="{F2C106AE-4DD2-4331-903D-A5DF9CF3A84D}" presName="root2" presStyleCnt="0"/>
      <dgm:spPr/>
    </dgm:pt>
    <dgm:pt modelId="{42ED7371-D671-4C1E-99B0-0345274DEEB0}" type="pres">
      <dgm:prSet presAssocID="{F2C106AE-4DD2-4331-903D-A5DF9CF3A84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483EFD-205A-48E4-8895-698B590252B8}" type="pres">
      <dgm:prSet presAssocID="{F2C106AE-4DD2-4331-903D-A5DF9CF3A84D}" presName="level3hierChild" presStyleCnt="0"/>
      <dgm:spPr/>
    </dgm:pt>
    <dgm:pt modelId="{394980D7-E956-4FFD-A7F5-431D6ECB61DA}" type="pres">
      <dgm:prSet presAssocID="{DC4D05E1-3275-4F06-A2D2-79E4C3AA9313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E7135D01-9A89-4A19-BBD2-86CC67C7C535}" type="pres">
      <dgm:prSet presAssocID="{DC4D05E1-3275-4F06-A2D2-79E4C3AA9313}" presName="connTx" presStyleLbl="parChTrans1D3" presStyleIdx="2" presStyleCnt="3"/>
      <dgm:spPr/>
      <dgm:t>
        <a:bodyPr/>
        <a:lstStyle/>
        <a:p>
          <a:endParaRPr lang="ru-RU"/>
        </a:p>
      </dgm:t>
    </dgm:pt>
    <dgm:pt modelId="{26AB275B-C2B9-4463-9B71-80CE9DB47E3D}" type="pres">
      <dgm:prSet presAssocID="{3D42C17C-5F27-41F7-A3AE-24673EA7E3EA}" presName="root2" presStyleCnt="0"/>
      <dgm:spPr/>
    </dgm:pt>
    <dgm:pt modelId="{53FEF36E-D702-477F-A0F0-685FDC1FBF7C}" type="pres">
      <dgm:prSet presAssocID="{3D42C17C-5F27-41F7-A3AE-24673EA7E3EA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193065-DB2A-4863-B824-7CAD8FE7E2B9}" type="pres">
      <dgm:prSet presAssocID="{3D42C17C-5F27-41F7-A3AE-24673EA7E3EA}" presName="level3hierChild" presStyleCnt="0"/>
      <dgm:spPr/>
    </dgm:pt>
  </dgm:ptLst>
  <dgm:cxnLst>
    <dgm:cxn modelId="{0FAACAB2-37F2-4F87-AEF2-72FC65C2BDD3}" type="presOf" srcId="{695C0C89-1C4E-4280-9282-0809351CC110}" destId="{3C08F8B6-C63D-4A7F-B90B-AB2465BCA01B}" srcOrd="0" destOrd="0" presId="urn:microsoft.com/office/officeart/2008/layout/HorizontalMultiLevelHierarchy"/>
    <dgm:cxn modelId="{F28786DD-FCD6-4BA2-9258-C1B75825BC11}" srcId="{229F3EA2-5507-40EA-97EB-174089F51D76}" destId="{1D106278-102D-40E9-AFC2-4689680909EA}" srcOrd="1" destOrd="0" parTransId="{3CE83548-1184-4211-95BE-53A8B919F0FF}" sibTransId="{2D3168CB-9375-4407-8A59-B8816CABBEBB}"/>
    <dgm:cxn modelId="{DA4AA193-42C5-4CC9-91CD-802EE77F6A07}" type="presOf" srcId="{663EF4D8-E729-4FD1-9162-FCDEDAE29AB8}" destId="{93DE2845-91C9-4077-8756-5F5F58DBBA40}" srcOrd="1" destOrd="0" presId="urn:microsoft.com/office/officeart/2008/layout/HorizontalMultiLevelHierarchy"/>
    <dgm:cxn modelId="{4A0E70B6-363D-48AC-81DA-C49FA4AF2005}" type="presOf" srcId="{44A9D102-BDB5-4134-AF84-345616412BC4}" destId="{1C513E0B-EAE8-4748-8C20-77372A196A8E}" srcOrd="0" destOrd="0" presId="urn:microsoft.com/office/officeart/2008/layout/HorizontalMultiLevelHierarchy"/>
    <dgm:cxn modelId="{2F1761A6-5A6D-482B-B457-44077E237BDE}" type="presOf" srcId="{7A5692AD-570B-4C1C-9788-3324F4B5115E}" destId="{2BAB6800-935F-43A9-8CB6-0CAE4966B53F}" srcOrd="0" destOrd="0" presId="urn:microsoft.com/office/officeart/2008/layout/HorizontalMultiLevelHierarchy"/>
    <dgm:cxn modelId="{D0AD69B4-D5CD-4754-A0F0-30A4C17C2264}" srcId="{1D106278-102D-40E9-AFC2-4689680909EA}" destId="{6C7B6004-6B12-4ADC-A258-63D2C89F2156}" srcOrd="0" destOrd="0" parTransId="{695C0C89-1C4E-4280-9282-0809351CC110}" sibTransId="{932173E5-2E94-44AE-A909-FB4CC96D1096}"/>
    <dgm:cxn modelId="{9F17F345-BBA9-4383-A7B7-7949417F5A20}" type="presOf" srcId="{3CE83548-1184-4211-95BE-53A8B919F0FF}" destId="{9D8CD1D5-3A3A-4522-BFC4-4D4BF1922020}" srcOrd="0" destOrd="0" presId="urn:microsoft.com/office/officeart/2008/layout/HorizontalMultiLevelHierarchy"/>
    <dgm:cxn modelId="{37AE7D92-3CEF-4020-9616-5507D1E8DF40}" type="presOf" srcId="{229F3EA2-5507-40EA-97EB-174089F51D76}" destId="{882DC06C-CFA0-4151-805E-1334F42F3E94}" srcOrd="0" destOrd="0" presId="urn:microsoft.com/office/officeart/2008/layout/HorizontalMultiLevelHierarchy"/>
    <dgm:cxn modelId="{3011080F-F1C1-4B59-AE95-BD7F3C3C993F}" type="presOf" srcId="{6C7B6004-6B12-4ADC-A258-63D2C89F2156}" destId="{A798A706-3CC9-4B30-AB3B-364EF5772E44}" srcOrd="0" destOrd="0" presId="urn:microsoft.com/office/officeart/2008/layout/HorizontalMultiLevelHierarchy"/>
    <dgm:cxn modelId="{A496C264-7FCE-42EC-8A70-71CBD8022E1A}" type="presOf" srcId="{D67ECAC0-0B1F-440E-A617-4C3DCFAADB68}" destId="{138B83E7-14C8-4D40-8104-466E90080F8A}" srcOrd="1" destOrd="0" presId="urn:microsoft.com/office/officeart/2008/layout/HorizontalMultiLevelHierarchy"/>
    <dgm:cxn modelId="{6E356F4E-722E-45D5-BECA-0E43C9355151}" type="presOf" srcId="{F457DE51-9402-432D-B8B5-4D192C2FA22F}" destId="{8D74F6CA-AB97-4F84-A1EE-31B15383EA93}" srcOrd="1" destOrd="0" presId="urn:microsoft.com/office/officeart/2008/layout/HorizontalMultiLevelHierarchy"/>
    <dgm:cxn modelId="{A56A39CA-C65F-40A9-9120-0CD7E15B4260}" type="presOf" srcId="{AD0E65A7-363C-4D6F-AED7-E25503318755}" destId="{F6F75140-6DB1-481D-BA8C-52C6A1B539F0}" srcOrd="0" destOrd="0" presId="urn:microsoft.com/office/officeart/2008/layout/HorizontalMultiLevelHierarchy"/>
    <dgm:cxn modelId="{B6535CB7-E197-4BF4-8C20-FEB481B25ECD}" srcId="{229F3EA2-5507-40EA-97EB-174089F51D76}" destId="{AD0E65A7-363C-4D6F-AED7-E25503318755}" srcOrd="0" destOrd="0" parTransId="{F457DE51-9402-432D-B8B5-4D192C2FA22F}" sibTransId="{924E81B8-FE76-4FE2-A78D-9C013B312EF9}"/>
    <dgm:cxn modelId="{EA53CD6C-9138-4396-A57E-94FD060D20B6}" type="presOf" srcId="{F457DE51-9402-432D-B8B5-4D192C2FA22F}" destId="{B900265C-0E07-4C39-9D67-446FCA4CE74C}" srcOrd="0" destOrd="0" presId="urn:microsoft.com/office/officeart/2008/layout/HorizontalMultiLevelHierarchy"/>
    <dgm:cxn modelId="{59F06479-9D5C-44F0-9825-C45917269D38}" srcId="{229F3EA2-5507-40EA-97EB-174089F51D76}" destId="{F2C106AE-4DD2-4331-903D-A5DF9CF3A84D}" srcOrd="2" destOrd="0" parTransId="{663EF4D8-E729-4FD1-9162-FCDEDAE29AB8}" sibTransId="{6103A6C6-F285-4BA4-8C53-35B507B6ACEA}"/>
    <dgm:cxn modelId="{5069731F-E031-406C-9294-7AE9737A9A1E}" type="presOf" srcId="{D67ECAC0-0B1F-440E-A617-4C3DCFAADB68}" destId="{BF117EFF-B09E-4DFB-8A1F-BFFB77EF6117}" srcOrd="0" destOrd="0" presId="urn:microsoft.com/office/officeart/2008/layout/HorizontalMultiLevelHierarchy"/>
    <dgm:cxn modelId="{A6E1FCBD-2EE4-4073-B9DA-762F6BFB7E5E}" type="presOf" srcId="{DC4D05E1-3275-4F06-A2D2-79E4C3AA9313}" destId="{E7135D01-9A89-4A19-BBD2-86CC67C7C535}" srcOrd="1" destOrd="0" presId="urn:microsoft.com/office/officeart/2008/layout/HorizontalMultiLevelHierarchy"/>
    <dgm:cxn modelId="{63DA81A7-DFB8-46E2-898F-10A35A4353B9}" srcId="{44A9D102-BDB5-4134-AF84-345616412BC4}" destId="{229F3EA2-5507-40EA-97EB-174089F51D76}" srcOrd="0" destOrd="0" parTransId="{4D6703F6-440F-4AA3-9DF3-78BAABDD8B98}" sibTransId="{959092F0-8B55-450D-AC5E-AC36D793542E}"/>
    <dgm:cxn modelId="{25CA0B81-03A6-41D8-A109-8B531A51ACF5}" type="presOf" srcId="{F2C106AE-4DD2-4331-903D-A5DF9CF3A84D}" destId="{42ED7371-D671-4C1E-99B0-0345274DEEB0}" srcOrd="0" destOrd="0" presId="urn:microsoft.com/office/officeart/2008/layout/HorizontalMultiLevelHierarchy"/>
    <dgm:cxn modelId="{5AD37FEE-4E87-460A-851D-DF633847C31F}" type="presOf" srcId="{695C0C89-1C4E-4280-9282-0809351CC110}" destId="{13ACBCBA-2C8B-43D9-8CF9-E087CF7193B8}" srcOrd="1" destOrd="0" presId="urn:microsoft.com/office/officeart/2008/layout/HorizontalMultiLevelHierarchy"/>
    <dgm:cxn modelId="{DC074E04-E9A5-4282-91E9-500447E4D8F3}" type="presOf" srcId="{663EF4D8-E729-4FD1-9162-FCDEDAE29AB8}" destId="{4C3B4377-79BE-44F0-858F-C2223A51969D}" srcOrd="0" destOrd="0" presId="urn:microsoft.com/office/officeart/2008/layout/HorizontalMultiLevelHierarchy"/>
    <dgm:cxn modelId="{96513E6C-65FF-4186-B9D4-1BFE8EADB27D}" type="presOf" srcId="{3CE83548-1184-4211-95BE-53A8B919F0FF}" destId="{18E61060-220B-495C-9BC9-3FA826AB1AFC}" srcOrd="1" destOrd="0" presId="urn:microsoft.com/office/officeart/2008/layout/HorizontalMultiLevelHierarchy"/>
    <dgm:cxn modelId="{017CCE92-9038-44C8-BA8E-CD22149E2585}" type="presOf" srcId="{3D42C17C-5F27-41F7-A3AE-24673EA7E3EA}" destId="{53FEF36E-D702-477F-A0F0-685FDC1FBF7C}" srcOrd="0" destOrd="0" presId="urn:microsoft.com/office/officeart/2008/layout/HorizontalMultiLevelHierarchy"/>
    <dgm:cxn modelId="{AB15D689-F374-4CF5-A33D-28EDB5B49973}" type="presOf" srcId="{1D106278-102D-40E9-AFC2-4689680909EA}" destId="{29949ABF-E2C2-4DD0-9CAB-B40249FA1C3A}" srcOrd="0" destOrd="0" presId="urn:microsoft.com/office/officeart/2008/layout/HorizontalMultiLevelHierarchy"/>
    <dgm:cxn modelId="{A7085EBB-6314-4C4E-9638-DD5439C3A651}" srcId="{AD0E65A7-363C-4D6F-AED7-E25503318755}" destId="{7A5692AD-570B-4C1C-9788-3324F4B5115E}" srcOrd="0" destOrd="0" parTransId="{D67ECAC0-0B1F-440E-A617-4C3DCFAADB68}" sibTransId="{80F0C7E2-15FB-4F2E-9225-E3122155F605}"/>
    <dgm:cxn modelId="{EBBC615D-ADFA-4CFA-9CA0-F264BBD2A401}" type="presOf" srcId="{DC4D05E1-3275-4F06-A2D2-79E4C3AA9313}" destId="{394980D7-E956-4FFD-A7F5-431D6ECB61DA}" srcOrd="0" destOrd="0" presId="urn:microsoft.com/office/officeart/2008/layout/HorizontalMultiLevelHierarchy"/>
    <dgm:cxn modelId="{6102FA97-0A32-487D-B257-89A0971CB8FE}" srcId="{F2C106AE-4DD2-4331-903D-A5DF9CF3A84D}" destId="{3D42C17C-5F27-41F7-A3AE-24673EA7E3EA}" srcOrd="0" destOrd="0" parTransId="{DC4D05E1-3275-4F06-A2D2-79E4C3AA9313}" sibTransId="{33A74011-A27C-4882-AFF3-EBB4884DF6A8}"/>
    <dgm:cxn modelId="{B5316556-B96F-444F-AFCD-A6B92E71A9EC}" type="presParOf" srcId="{1C513E0B-EAE8-4748-8C20-77372A196A8E}" destId="{4781B847-0B0F-4F12-8B78-47CEF00525BD}" srcOrd="0" destOrd="0" presId="urn:microsoft.com/office/officeart/2008/layout/HorizontalMultiLevelHierarchy"/>
    <dgm:cxn modelId="{CE945904-8831-4549-A52B-CB1CB0D14825}" type="presParOf" srcId="{4781B847-0B0F-4F12-8B78-47CEF00525BD}" destId="{882DC06C-CFA0-4151-805E-1334F42F3E94}" srcOrd="0" destOrd="0" presId="urn:microsoft.com/office/officeart/2008/layout/HorizontalMultiLevelHierarchy"/>
    <dgm:cxn modelId="{8F43DD3C-F5BF-4C9D-87CF-2B87C714D801}" type="presParOf" srcId="{4781B847-0B0F-4F12-8B78-47CEF00525BD}" destId="{D7AD5911-8DA0-4EA2-9B9B-C86F0AF8662A}" srcOrd="1" destOrd="0" presId="urn:microsoft.com/office/officeart/2008/layout/HorizontalMultiLevelHierarchy"/>
    <dgm:cxn modelId="{327FC82B-1F8D-476A-84F4-7BCF56BD2D6C}" type="presParOf" srcId="{D7AD5911-8DA0-4EA2-9B9B-C86F0AF8662A}" destId="{B900265C-0E07-4C39-9D67-446FCA4CE74C}" srcOrd="0" destOrd="0" presId="urn:microsoft.com/office/officeart/2008/layout/HorizontalMultiLevelHierarchy"/>
    <dgm:cxn modelId="{CB9ABB7C-46A2-4AD3-8EF9-DEC6CA7C85E8}" type="presParOf" srcId="{B900265C-0E07-4C39-9D67-446FCA4CE74C}" destId="{8D74F6CA-AB97-4F84-A1EE-31B15383EA93}" srcOrd="0" destOrd="0" presId="urn:microsoft.com/office/officeart/2008/layout/HorizontalMultiLevelHierarchy"/>
    <dgm:cxn modelId="{3AA59D77-6C01-48CA-8F23-6149D91D197A}" type="presParOf" srcId="{D7AD5911-8DA0-4EA2-9B9B-C86F0AF8662A}" destId="{B7474295-A534-4F84-A592-FBB265C4643E}" srcOrd="1" destOrd="0" presId="urn:microsoft.com/office/officeart/2008/layout/HorizontalMultiLevelHierarchy"/>
    <dgm:cxn modelId="{E8DD9899-B946-4839-BD61-920E934FE02B}" type="presParOf" srcId="{B7474295-A534-4F84-A592-FBB265C4643E}" destId="{F6F75140-6DB1-481D-BA8C-52C6A1B539F0}" srcOrd="0" destOrd="0" presId="urn:microsoft.com/office/officeart/2008/layout/HorizontalMultiLevelHierarchy"/>
    <dgm:cxn modelId="{7E135CB5-5A86-4331-B27C-80FB53F09921}" type="presParOf" srcId="{B7474295-A534-4F84-A592-FBB265C4643E}" destId="{37D53919-475E-4EBE-AEBA-3E9BC1C1B790}" srcOrd="1" destOrd="0" presId="urn:microsoft.com/office/officeart/2008/layout/HorizontalMultiLevelHierarchy"/>
    <dgm:cxn modelId="{E5D86A9B-21A2-4C38-9912-9F80DD05E712}" type="presParOf" srcId="{37D53919-475E-4EBE-AEBA-3E9BC1C1B790}" destId="{BF117EFF-B09E-4DFB-8A1F-BFFB77EF6117}" srcOrd="0" destOrd="0" presId="urn:microsoft.com/office/officeart/2008/layout/HorizontalMultiLevelHierarchy"/>
    <dgm:cxn modelId="{E50656AE-A9A9-44A7-855E-A3DD85235857}" type="presParOf" srcId="{BF117EFF-B09E-4DFB-8A1F-BFFB77EF6117}" destId="{138B83E7-14C8-4D40-8104-466E90080F8A}" srcOrd="0" destOrd="0" presId="urn:microsoft.com/office/officeart/2008/layout/HorizontalMultiLevelHierarchy"/>
    <dgm:cxn modelId="{D99F3525-1D5F-4288-A880-4DBFCDD5A695}" type="presParOf" srcId="{37D53919-475E-4EBE-AEBA-3E9BC1C1B790}" destId="{7CB908B6-98F4-435C-A185-CFF36222A32B}" srcOrd="1" destOrd="0" presId="urn:microsoft.com/office/officeart/2008/layout/HorizontalMultiLevelHierarchy"/>
    <dgm:cxn modelId="{D55EA28F-87C4-4F7F-A244-D48F5A07D1E0}" type="presParOf" srcId="{7CB908B6-98F4-435C-A185-CFF36222A32B}" destId="{2BAB6800-935F-43A9-8CB6-0CAE4966B53F}" srcOrd="0" destOrd="0" presId="urn:microsoft.com/office/officeart/2008/layout/HorizontalMultiLevelHierarchy"/>
    <dgm:cxn modelId="{DB219EED-8ECE-4CDF-A3CA-5C9688CD3C20}" type="presParOf" srcId="{7CB908B6-98F4-435C-A185-CFF36222A32B}" destId="{F53E655A-2C6C-4C55-99CD-CD9F4EA67022}" srcOrd="1" destOrd="0" presId="urn:microsoft.com/office/officeart/2008/layout/HorizontalMultiLevelHierarchy"/>
    <dgm:cxn modelId="{3AF860AF-0B24-4E4F-AFD6-9F78F83A61F9}" type="presParOf" srcId="{D7AD5911-8DA0-4EA2-9B9B-C86F0AF8662A}" destId="{9D8CD1D5-3A3A-4522-BFC4-4D4BF1922020}" srcOrd="2" destOrd="0" presId="urn:microsoft.com/office/officeart/2008/layout/HorizontalMultiLevelHierarchy"/>
    <dgm:cxn modelId="{7D9F8AEF-B31C-418A-A548-4962A5F8A48F}" type="presParOf" srcId="{9D8CD1D5-3A3A-4522-BFC4-4D4BF1922020}" destId="{18E61060-220B-495C-9BC9-3FA826AB1AFC}" srcOrd="0" destOrd="0" presId="urn:microsoft.com/office/officeart/2008/layout/HorizontalMultiLevelHierarchy"/>
    <dgm:cxn modelId="{C1CDA29C-3FAA-495A-9A67-265141C3C2EE}" type="presParOf" srcId="{D7AD5911-8DA0-4EA2-9B9B-C86F0AF8662A}" destId="{C6B924F6-910A-48E3-AD86-46F7F13F0865}" srcOrd="3" destOrd="0" presId="urn:microsoft.com/office/officeart/2008/layout/HorizontalMultiLevelHierarchy"/>
    <dgm:cxn modelId="{4EAF273E-72B2-45CE-B480-F1E5CE031689}" type="presParOf" srcId="{C6B924F6-910A-48E3-AD86-46F7F13F0865}" destId="{29949ABF-E2C2-4DD0-9CAB-B40249FA1C3A}" srcOrd="0" destOrd="0" presId="urn:microsoft.com/office/officeart/2008/layout/HorizontalMultiLevelHierarchy"/>
    <dgm:cxn modelId="{772BABFE-9419-4178-A552-F323A0505DD9}" type="presParOf" srcId="{C6B924F6-910A-48E3-AD86-46F7F13F0865}" destId="{3B2A980F-A532-405A-8D87-709E3D2B1206}" srcOrd="1" destOrd="0" presId="urn:microsoft.com/office/officeart/2008/layout/HorizontalMultiLevelHierarchy"/>
    <dgm:cxn modelId="{F70A9CAF-90BC-47F5-899C-369774518320}" type="presParOf" srcId="{3B2A980F-A532-405A-8D87-709E3D2B1206}" destId="{3C08F8B6-C63D-4A7F-B90B-AB2465BCA01B}" srcOrd="0" destOrd="0" presId="urn:microsoft.com/office/officeart/2008/layout/HorizontalMultiLevelHierarchy"/>
    <dgm:cxn modelId="{2B7C715E-4856-4D23-92D8-ACB0BBA8BB34}" type="presParOf" srcId="{3C08F8B6-C63D-4A7F-B90B-AB2465BCA01B}" destId="{13ACBCBA-2C8B-43D9-8CF9-E087CF7193B8}" srcOrd="0" destOrd="0" presId="urn:microsoft.com/office/officeart/2008/layout/HorizontalMultiLevelHierarchy"/>
    <dgm:cxn modelId="{EAE4F6F4-A988-4281-8E08-6B6CC821FFFD}" type="presParOf" srcId="{3B2A980F-A532-405A-8D87-709E3D2B1206}" destId="{3B4E869A-CC93-4650-B0F3-5BDA7B20AC51}" srcOrd="1" destOrd="0" presId="urn:microsoft.com/office/officeart/2008/layout/HorizontalMultiLevelHierarchy"/>
    <dgm:cxn modelId="{603E1278-F033-4891-8460-A5CEC644CF49}" type="presParOf" srcId="{3B4E869A-CC93-4650-B0F3-5BDA7B20AC51}" destId="{A798A706-3CC9-4B30-AB3B-364EF5772E44}" srcOrd="0" destOrd="0" presId="urn:microsoft.com/office/officeart/2008/layout/HorizontalMultiLevelHierarchy"/>
    <dgm:cxn modelId="{056EEBBC-21F4-4164-805B-6F9494CB23C9}" type="presParOf" srcId="{3B4E869A-CC93-4650-B0F3-5BDA7B20AC51}" destId="{9558EECA-5A08-4E50-8C2A-3CB34DF60D8D}" srcOrd="1" destOrd="0" presId="urn:microsoft.com/office/officeart/2008/layout/HorizontalMultiLevelHierarchy"/>
    <dgm:cxn modelId="{93CC2876-BB5F-4AF9-A16F-6DB0850D46FE}" type="presParOf" srcId="{D7AD5911-8DA0-4EA2-9B9B-C86F0AF8662A}" destId="{4C3B4377-79BE-44F0-858F-C2223A51969D}" srcOrd="4" destOrd="0" presId="urn:microsoft.com/office/officeart/2008/layout/HorizontalMultiLevelHierarchy"/>
    <dgm:cxn modelId="{26D746B7-59E1-4D71-8697-D44996D54500}" type="presParOf" srcId="{4C3B4377-79BE-44F0-858F-C2223A51969D}" destId="{93DE2845-91C9-4077-8756-5F5F58DBBA40}" srcOrd="0" destOrd="0" presId="urn:microsoft.com/office/officeart/2008/layout/HorizontalMultiLevelHierarchy"/>
    <dgm:cxn modelId="{267F04F0-F6E5-4761-B8E3-0D18511B17FF}" type="presParOf" srcId="{D7AD5911-8DA0-4EA2-9B9B-C86F0AF8662A}" destId="{B0C43CCA-68CF-4C3C-98DC-5EDD1BC839F9}" srcOrd="5" destOrd="0" presId="urn:microsoft.com/office/officeart/2008/layout/HorizontalMultiLevelHierarchy"/>
    <dgm:cxn modelId="{605E0FD5-5477-41AF-8A1D-5F47D553B294}" type="presParOf" srcId="{B0C43CCA-68CF-4C3C-98DC-5EDD1BC839F9}" destId="{42ED7371-D671-4C1E-99B0-0345274DEEB0}" srcOrd="0" destOrd="0" presId="urn:microsoft.com/office/officeart/2008/layout/HorizontalMultiLevelHierarchy"/>
    <dgm:cxn modelId="{5607768D-A764-4679-8634-AA9A46C34C5B}" type="presParOf" srcId="{B0C43CCA-68CF-4C3C-98DC-5EDD1BC839F9}" destId="{66483EFD-205A-48E4-8895-698B590252B8}" srcOrd="1" destOrd="0" presId="urn:microsoft.com/office/officeart/2008/layout/HorizontalMultiLevelHierarchy"/>
    <dgm:cxn modelId="{FCDA145E-E083-4118-87FA-BC1A4370DB3E}" type="presParOf" srcId="{66483EFD-205A-48E4-8895-698B590252B8}" destId="{394980D7-E956-4FFD-A7F5-431D6ECB61DA}" srcOrd="0" destOrd="0" presId="urn:microsoft.com/office/officeart/2008/layout/HorizontalMultiLevelHierarchy"/>
    <dgm:cxn modelId="{78D727E3-4002-4D48-BB55-D55C01567C42}" type="presParOf" srcId="{394980D7-E956-4FFD-A7F5-431D6ECB61DA}" destId="{E7135D01-9A89-4A19-BBD2-86CC67C7C535}" srcOrd="0" destOrd="0" presId="urn:microsoft.com/office/officeart/2008/layout/HorizontalMultiLevelHierarchy"/>
    <dgm:cxn modelId="{2AFC1EC6-C1C7-46E4-9CBC-6197C4537014}" type="presParOf" srcId="{66483EFD-205A-48E4-8895-698B590252B8}" destId="{26AB275B-C2B9-4463-9B71-80CE9DB47E3D}" srcOrd="1" destOrd="0" presId="urn:microsoft.com/office/officeart/2008/layout/HorizontalMultiLevelHierarchy"/>
    <dgm:cxn modelId="{8B5F047D-7FDC-42DE-BB8E-DDC2A38BD088}" type="presParOf" srcId="{26AB275B-C2B9-4463-9B71-80CE9DB47E3D}" destId="{53FEF36E-D702-477F-A0F0-685FDC1FBF7C}" srcOrd="0" destOrd="0" presId="urn:microsoft.com/office/officeart/2008/layout/HorizontalMultiLevelHierarchy"/>
    <dgm:cxn modelId="{F9BE976E-843B-44F5-BDA8-7B0D92D42541}" type="presParOf" srcId="{26AB275B-C2B9-4463-9B71-80CE9DB47E3D}" destId="{34193065-DB2A-4863-B824-7CAD8FE7E2B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8C62BE-4F80-4626-A8F4-D23115D445B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0E4F3E-BD23-4C68-BFAF-06D2BCEB4F1A}" type="pres">
      <dgm:prSet presAssocID="{228C62BE-4F80-4626-A8F4-D23115D445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161204F-E7F2-42B2-A5F2-ECD9501FB7DF}" type="presOf" srcId="{228C62BE-4F80-4626-A8F4-D23115D445B4}" destId="{B40E4F3E-BD23-4C68-BFAF-06D2BCEB4F1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63B669-92AF-47A0-BFA4-13A987D9452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0ABE67-47C1-49FF-BCAC-ED9D5A0B0CB3}">
      <dgm:prSet phldrT="[Текст]"/>
      <dgm:spPr/>
      <dgm:t>
        <a:bodyPr/>
        <a:lstStyle/>
        <a:p>
          <a:r>
            <a:rPr lang="ru-RU" dirty="0" smtClean="0"/>
            <a:t>5 класс</a:t>
          </a:r>
          <a:endParaRPr lang="ru-RU" dirty="0"/>
        </a:p>
      </dgm:t>
    </dgm:pt>
    <dgm:pt modelId="{044480E8-A4AE-4DE7-B26A-1EFB7136409D}" type="parTrans" cxnId="{9B6D66F0-44A8-4F3E-97F4-E16C4E30414F}">
      <dgm:prSet/>
      <dgm:spPr/>
      <dgm:t>
        <a:bodyPr/>
        <a:lstStyle/>
        <a:p>
          <a:endParaRPr lang="ru-RU"/>
        </a:p>
      </dgm:t>
    </dgm:pt>
    <dgm:pt modelId="{B4CE942B-FFE7-423E-BBA0-59FAD8464ADD}" type="sibTrans" cxnId="{9B6D66F0-44A8-4F3E-97F4-E16C4E30414F}">
      <dgm:prSet/>
      <dgm:spPr/>
      <dgm:t>
        <a:bodyPr/>
        <a:lstStyle/>
        <a:p>
          <a:endParaRPr lang="ru-RU"/>
        </a:p>
      </dgm:t>
    </dgm:pt>
    <dgm:pt modelId="{DE43BCDA-8776-42D7-867D-33B11A3BD1E3}">
      <dgm:prSet phldrT="[Текст]"/>
      <dgm:spPr/>
      <dgm:t>
        <a:bodyPr/>
        <a:lstStyle/>
        <a:p>
          <a:r>
            <a:rPr lang="ru-RU" dirty="0" smtClean="0"/>
            <a:t>Индивидуальный (мини проект, предметной направленности</a:t>
          </a:r>
          <a:endParaRPr lang="ru-RU" dirty="0"/>
        </a:p>
      </dgm:t>
    </dgm:pt>
    <dgm:pt modelId="{BDB67E43-003B-4D22-8101-7C966EACA20C}" type="parTrans" cxnId="{D0F01D04-F349-4F59-8E24-4A69DC603CA8}">
      <dgm:prSet/>
      <dgm:spPr/>
      <dgm:t>
        <a:bodyPr/>
        <a:lstStyle/>
        <a:p>
          <a:endParaRPr lang="ru-RU"/>
        </a:p>
      </dgm:t>
    </dgm:pt>
    <dgm:pt modelId="{82717E59-0ECF-471C-9410-896F89F340DF}" type="sibTrans" cxnId="{D0F01D04-F349-4F59-8E24-4A69DC603CA8}">
      <dgm:prSet/>
      <dgm:spPr/>
      <dgm:t>
        <a:bodyPr/>
        <a:lstStyle/>
        <a:p>
          <a:endParaRPr lang="ru-RU"/>
        </a:p>
      </dgm:t>
    </dgm:pt>
    <dgm:pt modelId="{53846DB4-3A67-4017-BA08-51AF510C2230}">
      <dgm:prSet phldrT="[Текст]"/>
      <dgm:spPr/>
      <dgm:t>
        <a:bodyPr/>
        <a:lstStyle/>
        <a:p>
          <a:r>
            <a:rPr lang="ru-RU" dirty="0" smtClean="0"/>
            <a:t>6 класс</a:t>
          </a:r>
          <a:endParaRPr lang="ru-RU" dirty="0"/>
        </a:p>
      </dgm:t>
    </dgm:pt>
    <dgm:pt modelId="{7F4C8DE9-7F43-4D3D-ADD5-5F3FA16C3C71}" type="parTrans" cxnId="{ECE6AB35-7379-43E8-833E-45625706A59A}">
      <dgm:prSet/>
      <dgm:spPr/>
      <dgm:t>
        <a:bodyPr/>
        <a:lstStyle/>
        <a:p>
          <a:endParaRPr lang="ru-RU"/>
        </a:p>
      </dgm:t>
    </dgm:pt>
    <dgm:pt modelId="{0B52CEF6-F7FA-40E4-B8B9-8DD8BCF77FDC}" type="sibTrans" cxnId="{ECE6AB35-7379-43E8-833E-45625706A59A}">
      <dgm:prSet/>
      <dgm:spPr/>
      <dgm:t>
        <a:bodyPr/>
        <a:lstStyle/>
        <a:p>
          <a:endParaRPr lang="ru-RU"/>
        </a:p>
      </dgm:t>
    </dgm:pt>
    <dgm:pt modelId="{03CEBBC6-D162-465B-B2C2-0DA54C926CF1}">
      <dgm:prSet phldrT="[Текст]"/>
      <dgm:spPr/>
      <dgm:t>
        <a:bodyPr/>
        <a:lstStyle/>
        <a:p>
          <a:r>
            <a:rPr lang="ru-RU" dirty="0" smtClean="0"/>
            <a:t>Индивидуальный и групповой (мини проект; объединения мини проектов предметной и социально-творческой направленности</a:t>
          </a:r>
          <a:endParaRPr lang="ru-RU" dirty="0"/>
        </a:p>
      </dgm:t>
    </dgm:pt>
    <dgm:pt modelId="{7C89D798-B273-40D0-BB13-0BF2CD97431D}" type="parTrans" cxnId="{53B429DB-0563-47E3-9A79-44262CD37E82}">
      <dgm:prSet/>
      <dgm:spPr/>
      <dgm:t>
        <a:bodyPr/>
        <a:lstStyle/>
        <a:p>
          <a:endParaRPr lang="ru-RU"/>
        </a:p>
      </dgm:t>
    </dgm:pt>
    <dgm:pt modelId="{02640AEA-1C53-458F-80C0-EE4809446FEC}" type="sibTrans" cxnId="{53B429DB-0563-47E3-9A79-44262CD37E82}">
      <dgm:prSet/>
      <dgm:spPr/>
      <dgm:t>
        <a:bodyPr/>
        <a:lstStyle/>
        <a:p>
          <a:endParaRPr lang="ru-RU"/>
        </a:p>
      </dgm:t>
    </dgm:pt>
    <dgm:pt modelId="{1F0CAFBC-BD2E-4AA1-A03E-9302C2609AAB}">
      <dgm:prSet phldrT="[Текст]"/>
      <dgm:spPr/>
      <dgm:t>
        <a:bodyPr/>
        <a:lstStyle/>
        <a:p>
          <a:r>
            <a:rPr lang="ru-RU" dirty="0" smtClean="0"/>
            <a:t>7 класс</a:t>
          </a:r>
          <a:endParaRPr lang="ru-RU" dirty="0"/>
        </a:p>
      </dgm:t>
    </dgm:pt>
    <dgm:pt modelId="{373E088E-EA6A-41D5-8214-A236D1C267D0}" type="parTrans" cxnId="{3DFC107F-E6B7-42DE-8EE6-144A111033D2}">
      <dgm:prSet/>
      <dgm:spPr/>
      <dgm:t>
        <a:bodyPr/>
        <a:lstStyle/>
        <a:p>
          <a:endParaRPr lang="ru-RU"/>
        </a:p>
      </dgm:t>
    </dgm:pt>
    <dgm:pt modelId="{0AB76C16-06B9-4110-875C-FD9F11D667A8}" type="sibTrans" cxnId="{3DFC107F-E6B7-42DE-8EE6-144A111033D2}">
      <dgm:prSet/>
      <dgm:spPr/>
      <dgm:t>
        <a:bodyPr/>
        <a:lstStyle/>
        <a:p>
          <a:endParaRPr lang="ru-RU"/>
        </a:p>
      </dgm:t>
    </dgm:pt>
    <dgm:pt modelId="{A6A2161D-CFEA-4FFD-81BC-05C0B38D5C76}">
      <dgm:prSet/>
      <dgm:spPr/>
      <dgm:t>
        <a:bodyPr/>
        <a:lstStyle/>
        <a:p>
          <a:r>
            <a:rPr lang="ru-RU" dirty="0" smtClean="0"/>
            <a:t>8 класс</a:t>
          </a:r>
          <a:endParaRPr lang="ru-RU" dirty="0"/>
        </a:p>
      </dgm:t>
    </dgm:pt>
    <dgm:pt modelId="{53DEF83C-F91B-4D1D-806C-4B1F139D2806}" type="parTrans" cxnId="{0549C7FC-42BC-4EB6-8920-16BAF5A45887}">
      <dgm:prSet/>
      <dgm:spPr/>
      <dgm:t>
        <a:bodyPr/>
        <a:lstStyle/>
        <a:p>
          <a:endParaRPr lang="ru-RU"/>
        </a:p>
      </dgm:t>
    </dgm:pt>
    <dgm:pt modelId="{9CFB3CB2-B5A4-4281-9250-F2FCDD2ECDC3}" type="sibTrans" cxnId="{0549C7FC-42BC-4EB6-8920-16BAF5A45887}">
      <dgm:prSet/>
      <dgm:spPr/>
      <dgm:t>
        <a:bodyPr/>
        <a:lstStyle/>
        <a:p>
          <a:endParaRPr lang="ru-RU"/>
        </a:p>
      </dgm:t>
    </dgm:pt>
    <dgm:pt modelId="{A9D68F7C-E597-4469-B8F1-F19F6678A32C}">
      <dgm:prSet/>
      <dgm:spPr/>
      <dgm:t>
        <a:bodyPr/>
        <a:lstStyle/>
        <a:p>
          <a:r>
            <a:rPr lang="ru-RU" dirty="0" smtClean="0"/>
            <a:t>9 класс</a:t>
          </a:r>
          <a:endParaRPr lang="ru-RU" dirty="0"/>
        </a:p>
      </dgm:t>
    </dgm:pt>
    <dgm:pt modelId="{D5BB04D2-31F0-4EC1-9B97-C0A1FD37D202}" type="parTrans" cxnId="{43D43D53-97BE-4204-A3B8-9F19B4134716}">
      <dgm:prSet/>
      <dgm:spPr/>
      <dgm:t>
        <a:bodyPr/>
        <a:lstStyle/>
        <a:p>
          <a:endParaRPr lang="ru-RU"/>
        </a:p>
      </dgm:t>
    </dgm:pt>
    <dgm:pt modelId="{DF6C146E-55B4-4FBB-AECB-0206ED308889}" type="sibTrans" cxnId="{43D43D53-97BE-4204-A3B8-9F19B4134716}">
      <dgm:prSet/>
      <dgm:spPr/>
      <dgm:t>
        <a:bodyPr/>
        <a:lstStyle/>
        <a:p>
          <a:endParaRPr lang="ru-RU"/>
        </a:p>
      </dgm:t>
    </dgm:pt>
    <dgm:pt modelId="{1414F055-2F21-45BA-9C1D-86108FFBD79C}">
      <dgm:prSet/>
      <dgm:spPr/>
      <dgm:t>
        <a:bodyPr/>
        <a:lstStyle/>
        <a:p>
          <a:endParaRPr lang="ru-RU" dirty="0"/>
        </a:p>
      </dgm:t>
    </dgm:pt>
    <dgm:pt modelId="{BA8FB7DD-A0F9-41A0-ACF0-955876597080}" type="parTrans" cxnId="{F418BF19-2301-452D-8103-3B547E9470A9}">
      <dgm:prSet/>
      <dgm:spPr/>
      <dgm:t>
        <a:bodyPr/>
        <a:lstStyle/>
        <a:p>
          <a:endParaRPr lang="ru-RU"/>
        </a:p>
      </dgm:t>
    </dgm:pt>
    <dgm:pt modelId="{8A3DC3A8-B979-4FCD-99FB-31495273BAC5}" type="sibTrans" cxnId="{F418BF19-2301-452D-8103-3B547E9470A9}">
      <dgm:prSet/>
      <dgm:spPr/>
      <dgm:t>
        <a:bodyPr/>
        <a:lstStyle/>
        <a:p>
          <a:endParaRPr lang="ru-RU"/>
        </a:p>
      </dgm:t>
    </dgm:pt>
    <dgm:pt modelId="{1DEC827C-58BA-433A-B204-4243BE83E9F7}">
      <dgm:prSet/>
      <dgm:spPr/>
      <dgm:t>
        <a:bodyPr/>
        <a:lstStyle/>
        <a:p>
          <a:r>
            <a:rPr lang="ru-RU" dirty="0" smtClean="0"/>
            <a:t>Групповой (предметный и социально-творческий проект, междисциплинарный)</a:t>
          </a:r>
          <a:endParaRPr lang="ru-RU" dirty="0"/>
        </a:p>
      </dgm:t>
    </dgm:pt>
    <dgm:pt modelId="{736AA5F9-7423-439B-B33C-F9B86EB850F0}" type="parTrans" cxnId="{094F6B30-0E4F-40CB-89F2-1E49FAA1EAAF}">
      <dgm:prSet/>
      <dgm:spPr/>
      <dgm:t>
        <a:bodyPr/>
        <a:lstStyle/>
        <a:p>
          <a:endParaRPr lang="ru-RU"/>
        </a:p>
      </dgm:t>
    </dgm:pt>
    <dgm:pt modelId="{9CC0AB15-6821-4F3B-BE77-D0CA5C5DE627}" type="sibTrans" cxnId="{094F6B30-0E4F-40CB-89F2-1E49FAA1EAAF}">
      <dgm:prSet/>
      <dgm:spPr/>
      <dgm:t>
        <a:bodyPr/>
        <a:lstStyle/>
        <a:p>
          <a:endParaRPr lang="ru-RU"/>
        </a:p>
      </dgm:t>
    </dgm:pt>
    <dgm:pt modelId="{A713E756-E383-46A8-90AB-4B96AF271C3B}">
      <dgm:prSet/>
      <dgm:spPr/>
      <dgm:t>
        <a:bodyPr/>
        <a:lstStyle/>
        <a:p>
          <a:r>
            <a:rPr lang="ru-RU" dirty="0" smtClean="0"/>
            <a:t>10-11 классы</a:t>
          </a:r>
          <a:endParaRPr lang="ru-RU" dirty="0"/>
        </a:p>
      </dgm:t>
    </dgm:pt>
    <dgm:pt modelId="{8656920C-D27D-4164-B0AE-A2AAC2470417}" type="parTrans" cxnId="{24E8BA07-E604-48F5-B4D1-046D81EF5D46}">
      <dgm:prSet/>
      <dgm:spPr/>
      <dgm:t>
        <a:bodyPr/>
        <a:lstStyle/>
        <a:p>
          <a:endParaRPr lang="ru-RU"/>
        </a:p>
      </dgm:t>
    </dgm:pt>
    <dgm:pt modelId="{0528BCD3-2A31-4A11-9D4C-A6C43BC84A50}" type="sibTrans" cxnId="{24E8BA07-E604-48F5-B4D1-046D81EF5D46}">
      <dgm:prSet/>
      <dgm:spPr/>
      <dgm:t>
        <a:bodyPr/>
        <a:lstStyle/>
        <a:p>
          <a:endParaRPr lang="ru-RU"/>
        </a:p>
      </dgm:t>
    </dgm:pt>
    <dgm:pt modelId="{4372973D-AFDB-4A66-B0EF-D794F427C472}">
      <dgm:prSet/>
      <dgm:spPr/>
      <dgm:t>
        <a:bodyPr/>
        <a:lstStyle/>
        <a:p>
          <a:r>
            <a:rPr lang="ru-RU" dirty="0" smtClean="0"/>
            <a:t>Индивидуальный, исследовательский или социальный проекты</a:t>
          </a:r>
          <a:endParaRPr lang="ru-RU" dirty="0"/>
        </a:p>
      </dgm:t>
    </dgm:pt>
    <dgm:pt modelId="{7A4311C6-B40D-4E6C-B44E-AE953586A83C}" type="parTrans" cxnId="{FED81F25-2FF9-491D-963C-203DF51332D6}">
      <dgm:prSet/>
      <dgm:spPr/>
      <dgm:t>
        <a:bodyPr/>
        <a:lstStyle/>
        <a:p>
          <a:endParaRPr lang="ru-RU"/>
        </a:p>
      </dgm:t>
    </dgm:pt>
    <dgm:pt modelId="{22516C9D-3093-4D62-AF96-CB8DADB89E05}" type="sibTrans" cxnId="{FED81F25-2FF9-491D-963C-203DF51332D6}">
      <dgm:prSet/>
      <dgm:spPr/>
      <dgm:t>
        <a:bodyPr/>
        <a:lstStyle/>
        <a:p>
          <a:endParaRPr lang="ru-RU"/>
        </a:p>
      </dgm:t>
    </dgm:pt>
    <dgm:pt modelId="{992D76AF-D366-4F07-A409-3CD51BCBB3D9}">
      <dgm:prSet phldrT="[Текст]"/>
      <dgm:spPr/>
      <dgm:t>
        <a:bodyPr/>
        <a:lstStyle/>
        <a:p>
          <a:r>
            <a:rPr lang="ru-RU" dirty="0" smtClean="0"/>
            <a:t>Групповой (предметный и социально-творческий проект, междисциплинарный</a:t>
          </a:r>
          <a:endParaRPr lang="ru-RU" dirty="0"/>
        </a:p>
      </dgm:t>
    </dgm:pt>
    <dgm:pt modelId="{992219DC-DED4-49BC-A7CA-D5E0A2AF67FE}" type="sibTrans" cxnId="{436B5357-F13E-4931-AA5A-207FA0519EE7}">
      <dgm:prSet/>
      <dgm:spPr/>
      <dgm:t>
        <a:bodyPr/>
        <a:lstStyle/>
        <a:p>
          <a:endParaRPr lang="ru-RU"/>
        </a:p>
      </dgm:t>
    </dgm:pt>
    <dgm:pt modelId="{74A617E3-BEF4-46BB-96C1-88F4B5772654}" type="parTrans" cxnId="{436B5357-F13E-4931-AA5A-207FA0519EE7}">
      <dgm:prSet/>
      <dgm:spPr/>
      <dgm:t>
        <a:bodyPr/>
        <a:lstStyle/>
        <a:p>
          <a:endParaRPr lang="ru-RU"/>
        </a:p>
      </dgm:t>
    </dgm:pt>
    <dgm:pt modelId="{7A32A660-94E4-4EFB-9320-816FE51054AA}">
      <dgm:prSet/>
      <dgm:spPr/>
      <dgm:t>
        <a:bodyPr/>
        <a:lstStyle/>
        <a:p>
          <a:r>
            <a:rPr lang="ru-RU" dirty="0" smtClean="0"/>
            <a:t>Индивидуальный/Групповой проекты (междисциплинарный или социальный)</a:t>
          </a:r>
          <a:endParaRPr lang="ru-RU" dirty="0"/>
        </a:p>
      </dgm:t>
    </dgm:pt>
    <dgm:pt modelId="{E20880B7-C2CB-4C01-A546-C09B872405C8}" type="parTrans" cxnId="{CEFACC32-109F-430E-BD2E-DC91085453B4}">
      <dgm:prSet/>
      <dgm:spPr/>
      <dgm:t>
        <a:bodyPr/>
        <a:lstStyle/>
        <a:p>
          <a:endParaRPr lang="ru-RU"/>
        </a:p>
      </dgm:t>
    </dgm:pt>
    <dgm:pt modelId="{0FBE9BFD-E19C-490F-B692-55DBEAC72D00}" type="sibTrans" cxnId="{CEFACC32-109F-430E-BD2E-DC91085453B4}">
      <dgm:prSet/>
      <dgm:spPr/>
      <dgm:t>
        <a:bodyPr/>
        <a:lstStyle/>
        <a:p>
          <a:endParaRPr lang="ru-RU"/>
        </a:p>
      </dgm:t>
    </dgm:pt>
    <dgm:pt modelId="{782133FD-AA62-4205-B84B-266C463893B5}" type="pres">
      <dgm:prSet presAssocID="{3563B669-92AF-47A0-BFA4-13A987D945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CAF0D6-7F0A-4F94-B079-EEBA1DB594AC}" type="pres">
      <dgm:prSet presAssocID="{A30ABE67-47C1-49FF-BCAC-ED9D5A0B0CB3}" presName="linNode" presStyleCnt="0"/>
      <dgm:spPr/>
    </dgm:pt>
    <dgm:pt modelId="{F5E18C2B-9E67-46D0-9A08-CF7BF690A022}" type="pres">
      <dgm:prSet presAssocID="{A30ABE67-47C1-49FF-BCAC-ED9D5A0B0CB3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52F7C-8555-4610-BA1E-CFF30C1DB660}" type="pres">
      <dgm:prSet presAssocID="{A30ABE67-47C1-49FF-BCAC-ED9D5A0B0CB3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E007E-FABC-4201-8B3A-7D6C45DDBCCC}" type="pres">
      <dgm:prSet presAssocID="{B4CE942B-FFE7-423E-BBA0-59FAD8464ADD}" presName="sp" presStyleCnt="0"/>
      <dgm:spPr/>
    </dgm:pt>
    <dgm:pt modelId="{A8DA4646-8F11-4B72-8C9F-59CE3353A25D}" type="pres">
      <dgm:prSet presAssocID="{53846DB4-3A67-4017-BA08-51AF510C2230}" presName="linNode" presStyleCnt="0"/>
      <dgm:spPr/>
    </dgm:pt>
    <dgm:pt modelId="{D80BBBE9-E92D-42E4-A8D2-AC11171EDBE9}" type="pres">
      <dgm:prSet presAssocID="{53846DB4-3A67-4017-BA08-51AF510C2230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80961-D61A-4A98-89F7-4289C29733C0}" type="pres">
      <dgm:prSet presAssocID="{53846DB4-3A67-4017-BA08-51AF510C2230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365C3-B0C9-4326-8C58-ED9EAB7D9828}" type="pres">
      <dgm:prSet presAssocID="{0B52CEF6-F7FA-40E4-B8B9-8DD8BCF77FDC}" presName="sp" presStyleCnt="0"/>
      <dgm:spPr/>
    </dgm:pt>
    <dgm:pt modelId="{3B585D3B-CF8F-455D-B6D0-5ADC28A43FED}" type="pres">
      <dgm:prSet presAssocID="{1F0CAFBC-BD2E-4AA1-A03E-9302C2609AAB}" presName="linNode" presStyleCnt="0"/>
      <dgm:spPr/>
    </dgm:pt>
    <dgm:pt modelId="{4A44D8F1-98AC-4CDE-AE0C-3710046A9CB3}" type="pres">
      <dgm:prSet presAssocID="{1F0CAFBC-BD2E-4AA1-A03E-9302C2609AAB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49D69-D584-4094-8C79-C3679EC0F3CA}" type="pres">
      <dgm:prSet presAssocID="{1F0CAFBC-BD2E-4AA1-A03E-9302C2609AAB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0AE73-0475-4C51-80B5-24584CE14A63}" type="pres">
      <dgm:prSet presAssocID="{0AB76C16-06B9-4110-875C-FD9F11D667A8}" presName="sp" presStyleCnt="0"/>
      <dgm:spPr/>
    </dgm:pt>
    <dgm:pt modelId="{87F8B01B-FC78-4B59-A5EB-124A62B40D79}" type="pres">
      <dgm:prSet presAssocID="{A6A2161D-CFEA-4FFD-81BC-05C0B38D5C76}" presName="linNode" presStyleCnt="0"/>
      <dgm:spPr/>
    </dgm:pt>
    <dgm:pt modelId="{D0F6BEC1-76BE-4459-AC89-E9DE31A9249C}" type="pres">
      <dgm:prSet presAssocID="{A6A2161D-CFEA-4FFD-81BC-05C0B38D5C76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4807A-6A61-4484-9045-F90BB15FA7B5}" type="pres">
      <dgm:prSet presAssocID="{A6A2161D-CFEA-4FFD-81BC-05C0B38D5C76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B487C8-4401-4AE6-9A3C-F3B1092BD34E}" type="pres">
      <dgm:prSet presAssocID="{9CFB3CB2-B5A4-4281-9250-F2FCDD2ECDC3}" presName="sp" presStyleCnt="0"/>
      <dgm:spPr/>
    </dgm:pt>
    <dgm:pt modelId="{D3207AAC-7670-4980-89C4-6897BF88F21A}" type="pres">
      <dgm:prSet presAssocID="{A9D68F7C-E597-4469-B8F1-F19F6678A32C}" presName="linNode" presStyleCnt="0"/>
      <dgm:spPr/>
    </dgm:pt>
    <dgm:pt modelId="{F9C9897E-5E7E-4F93-ADCC-C27C2D240700}" type="pres">
      <dgm:prSet presAssocID="{A9D68F7C-E597-4469-B8F1-F19F6678A32C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078B26-C194-4D46-A21B-95E2D8052A1A}" type="pres">
      <dgm:prSet presAssocID="{A9D68F7C-E597-4469-B8F1-F19F6678A32C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C67841-C574-4F71-9AC4-F4BF1378BD31}" type="pres">
      <dgm:prSet presAssocID="{DF6C146E-55B4-4FBB-AECB-0206ED308889}" presName="sp" presStyleCnt="0"/>
      <dgm:spPr/>
    </dgm:pt>
    <dgm:pt modelId="{7CC4D9D4-46C1-497A-AC49-48114C52FAEC}" type="pres">
      <dgm:prSet presAssocID="{A713E756-E383-46A8-90AB-4B96AF271C3B}" presName="linNode" presStyleCnt="0"/>
      <dgm:spPr/>
    </dgm:pt>
    <dgm:pt modelId="{1AB53E63-7B8E-4B6B-A0EF-6A58D8E3E200}" type="pres">
      <dgm:prSet presAssocID="{A713E756-E383-46A8-90AB-4B96AF271C3B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7FE5D9-CAAE-44F5-A431-591713A54192}" type="pres">
      <dgm:prSet presAssocID="{A713E756-E383-46A8-90AB-4B96AF271C3B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028579-9B90-4D3E-987E-512AE9D5AE4E}" type="presOf" srcId="{7A32A660-94E4-4EFB-9320-816FE51054AA}" destId="{58078B26-C194-4D46-A21B-95E2D8052A1A}" srcOrd="0" destOrd="1" presId="urn:microsoft.com/office/officeart/2005/8/layout/vList5"/>
    <dgm:cxn modelId="{1B85230F-66BE-4A0A-A264-F05A8DAD9F6A}" type="presOf" srcId="{A6A2161D-CFEA-4FFD-81BC-05C0B38D5C76}" destId="{D0F6BEC1-76BE-4459-AC89-E9DE31A9249C}" srcOrd="0" destOrd="0" presId="urn:microsoft.com/office/officeart/2005/8/layout/vList5"/>
    <dgm:cxn modelId="{CEFACC32-109F-430E-BD2E-DC91085453B4}" srcId="{A9D68F7C-E597-4469-B8F1-F19F6678A32C}" destId="{7A32A660-94E4-4EFB-9320-816FE51054AA}" srcOrd="1" destOrd="0" parTransId="{E20880B7-C2CB-4C01-A546-C09B872405C8}" sibTransId="{0FBE9BFD-E19C-490F-B692-55DBEAC72D00}"/>
    <dgm:cxn modelId="{094F6B30-0E4F-40CB-89F2-1E49FAA1EAAF}" srcId="{A6A2161D-CFEA-4FFD-81BC-05C0B38D5C76}" destId="{1DEC827C-58BA-433A-B204-4243BE83E9F7}" srcOrd="0" destOrd="0" parTransId="{736AA5F9-7423-439B-B33C-F9B86EB850F0}" sibTransId="{9CC0AB15-6821-4F3B-BE77-D0CA5C5DE627}"/>
    <dgm:cxn modelId="{0549C7FC-42BC-4EB6-8920-16BAF5A45887}" srcId="{3563B669-92AF-47A0-BFA4-13A987D94528}" destId="{A6A2161D-CFEA-4FFD-81BC-05C0B38D5C76}" srcOrd="3" destOrd="0" parTransId="{53DEF83C-F91B-4D1D-806C-4B1F139D2806}" sibTransId="{9CFB3CB2-B5A4-4281-9250-F2FCDD2ECDC3}"/>
    <dgm:cxn modelId="{53B429DB-0563-47E3-9A79-44262CD37E82}" srcId="{53846DB4-3A67-4017-BA08-51AF510C2230}" destId="{03CEBBC6-D162-465B-B2C2-0DA54C926CF1}" srcOrd="0" destOrd="0" parTransId="{7C89D798-B273-40D0-BB13-0BF2CD97431D}" sibTransId="{02640AEA-1C53-458F-80C0-EE4809446FEC}"/>
    <dgm:cxn modelId="{F418BF19-2301-452D-8103-3B547E9470A9}" srcId="{A9D68F7C-E597-4469-B8F1-F19F6678A32C}" destId="{1414F055-2F21-45BA-9C1D-86108FFBD79C}" srcOrd="0" destOrd="0" parTransId="{BA8FB7DD-A0F9-41A0-ACF0-955876597080}" sibTransId="{8A3DC3A8-B979-4FCD-99FB-31495273BAC5}"/>
    <dgm:cxn modelId="{9B6D66F0-44A8-4F3E-97F4-E16C4E30414F}" srcId="{3563B669-92AF-47A0-BFA4-13A987D94528}" destId="{A30ABE67-47C1-49FF-BCAC-ED9D5A0B0CB3}" srcOrd="0" destOrd="0" parTransId="{044480E8-A4AE-4DE7-B26A-1EFB7136409D}" sibTransId="{B4CE942B-FFE7-423E-BBA0-59FAD8464ADD}"/>
    <dgm:cxn modelId="{F5C2F2FC-B700-41C6-B06E-C9082CBA9AD1}" type="presOf" srcId="{4372973D-AFDB-4A66-B0EF-D794F427C472}" destId="{BA7FE5D9-CAAE-44F5-A431-591713A54192}" srcOrd="0" destOrd="0" presId="urn:microsoft.com/office/officeart/2005/8/layout/vList5"/>
    <dgm:cxn modelId="{2F33EE39-F8C6-4B87-ABEF-20E91F276C01}" type="presOf" srcId="{1414F055-2F21-45BA-9C1D-86108FFBD79C}" destId="{58078B26-C194-4D46-A21B-95E2D8052A1A}" srcOrd="0" destOrd="0" presId="urn:microsoft.com/office/officeart/2005/8/layout/vList5"/>
    <dgm:cxn modelId="{55D67ADE-54E1-4E15-974A-738E0767AE77}" type="presOf" srcId="{1F0CAFBC-BD2E-4AA1-A03E-9302C2609AAB}" destId="{4A44D8F1-98AC-4CDE-AE0C-3710046A9CB3}" srcOrd="0" destOrd="0" presId="urn:microsoft.com/office/officeart/2005/8/layout/vList5"/>
    <dgm:cxn modelId="{42F509CA-BA10-4E1E-8212-3D9E5E62A12B}" type="presOf" srcId="{1DEC827C-58BA-433A-B204-4243BE83E9F7}" destId="{8D64807A-6A61-4484-9045-F90BB15FA7B5}" srcOrd="0" destOrd="0" presId="urn:microsoft.com/office/officeart/2005/8/layout/vList5"/>
    <dgm:cxn modelId="{D0F01D04-F349-4F59-8E24-4A69DC603CA8}" srcId="{A30ABE67-47C1-49FF-BCAC-ED9D5A0B0CB3}" destId="{DE43BCDA-8776-42D7-867D-33B11A3BD1E3}" srcOrd="0" destOrd="0" parTransId="{BDB67E43-003B-4D22-8101-7C966EACA20C}" sibTransId="{82717E59-0ECF-471C-9410-896F89F340DF}"/>
    <dgm:cxn modelId="{42A94B12-CAD0-4025-9E1E-79EB65FD84BA}" type="presOf" srcId="{A30ABE67-47C1-49FF-BCAC-ED9D5A0B0CB3}" destId="{F5E18C2B-9E67-46D0-9A08-CF7BF690A022}" srcOrd="0" destOrd="0" presId="urn:microsoft.com/office/officeart/2005/8/layout/vList5"/>
    <dgm:cxn modelId="{436B5357-F13E-4931-AA5A-207FA0519EE7}" srcId="{1F0CAFBC-BD2E-4AA1-A03E-9302C2609AAB}" destId="{992D76AF-D366-4F07-A409-3CD51BCBB3D9}" srcOrd="0" destOrd="0" parTransId="{74A617E3-BEF4-46BB-96C1-88F4B5772654}" sibTransId="{992219DC-DED4-49BC-A7CA-D5E0A2AF67FE}"/>
    <dgm:cxn modelId="{0DCB629D-CB4A-4138-89FD-A44B7BD7FDB8}" type="presOf" srcId="{992D76AF-D366-4F07-A409-3CD51BCBB3D9}" destId="{39749D69-D584-4094-8C79-C3679EC0F3CA}" srcOrd="0" destOrd="0" presId="urn:microsoft.com/office/officeart/2005/8/layout/vList5"/>
    <dgm:cxn modelId="{36368E1A-361C-4CE9-9451-65ABE3C86CA1}" type="presOf" srcId="{3563B669-92AF-47A0-BFA4-13A987D94528}" destId="{782133FD-AA62-4205-B84B-266C463893B5}" srcOrd="0" destOrd="0" presId="urn:microsoft.com/office/officeart/2005/8/layout/vList5"/>
    <dgm:cxn modelId="{A0D53FD0-B493-4CE2-8B3D-F926BED87E65}" type="presOf" srcId="{A713E756-E383-46A8-90AB-4B96AF271C3B}" destId="{1AB53E63-7B8E-4B6B-A0EF-6A58D8E3E200}" srcOrd="0" destOrd="0" presId="urn:microsoft.com/office/officeart/2005/8/layout/vList5"/>
    <dgm:cxn modelId="{43D43D53-97BE-4204-A3B8-9F19B4134716}" srcId="{3563B669-92AF-47A0-BFA4-13A987D94528}" destId="{A9D68F7C-E597-4469-B8F1-F19F6678A32C}" srcOrd="4" destOrd="0" parTransId="{D5BB04D2-31F0-4EC1-9B97-C0A1FD37D202}" sibTransId="{DF6C146E-55B4-4FBB-AECB-0206ED308889}"/>
    <dgm:cxn modelId="{ECE6AB35-7379-43E8-833E-45625706A59A}" srcId="{3563B669-92AF-47A0-BFA4-13A987D94528}" destId="{53846DB4-3A67-4017-BA08-51AF510C2230}" srcOrd="1" destOrd="0" parTransId="{7F4C8DE9-7F43-4D3D-ADD5-5F3FA16C3C71}" sibTransId="{0B52CEF6-F7FA-40E4-B8B9-8DD8BCF77FDC}"/>
    <dgm:cxn modelId="{6DB0BC6B-E966-4B28-BBEA-24EABA3AE61E}" type="presOf" srcId="{DE43BCDA-8776-42D7-867D-33B11A3BD1E3}" destId="{B6252F7C-8555-4610-BA1E-CFF30C1DB660}" srcOrd="0" destOrd="0" presId="urn:microsoft.com/office/officeart/2005/8/layout/vList5"/>
    <dgm:cxn modelId="{E3CC758A-3CE2-4EA0-80D9-6D6F94A05D77}" type="presOf" srcId="{03CEBBC6-D162-465B-B2C2-0DA54C926CF1}" destId="{4D180961-D61A-4A98-89F7-4289C29733C0}" srcOrd="0" destOrd="0" presId="urn:microsoft.com/office/officeart/2005/8/layout/vList5"/>
    <dgm:cxn modelId="{DB4A777E-94B4-459D-8941-17638A2A7A8D}" type="presOf" srcId="{A9D68F7C-E597-4469-B8F1-F19F6678A32C}" destId="{F9C9897E-5E7E-4F93-ADCC-C27C2D240700}" srcOrd="0" destOrd="0" presId="urn:microsoft.com/office/officeart/2005/8/layout/vList5"/>
    <dgm:cxn modelId="{75F35BD0-3F19-4322-BBE7-507B5A9C34AE}" type="presOf" srcId="{53846DB4-3A67-4017-BA08-51AF510C2230}" destId="{D80BBBE9-E92D-42E4-A8D2-AC11171EDBE9}" srcOrd="0" destOrd="0" presId="urn:microsoft.com/office/officeart/2005/8/layout/vList5"/>
    <dgm:cxn modelId="{FED81F25-2FF9-491D-963C-203DF51332D6}" srcId="{A713E756-E383-46A8-90AB-4B96AF271C3B}" destId="{4372973D-AFDB-4A66-B0EF-D794F427C472}" srcOrd="0" destOrd="0" parTransId="{7A4311C6-B40D-4E6C-B44E-AE953586A83C}" sibTransId="{22516C9D-3093-4D62-AF96-CB8DADB89E05}"/>
    <dgm:cxn modelId="{3DFC107F-E6B7-42DE-8EE6-144A111033D2}" srcId="{3563B669-92AF-47A0-BFA4-13A987D94528}" destId="{1F0CAFBC-BD2E-4AA1-A03E-9302C2609AAB}" srcOrd="2" destOrd="0" parTransId="{373E088E-EA6A-41D5-8214-A236D1C267D0}" sibTransId="{0AB76C16-06B9-4110-875C-FD9F11D667A8}"/>
    <dgm:cxn modelId="{24E8BA07-E604-48F5-B4D1-046D81EF5D46}" srcId="{3563B669-92AF-47A0-BFA4-13A987D94528}" destId="{A713E756-E383-46A8-90AB-4B96AF271C3B}" srcOrd="5" destOrd="0" parTransId="{8656920C-D27D-4164-B0AE-A2AAC2470417}" sibTransId="{0528BCD3-2A31-4A11-9D4C-A6C43BC84A50}"/>
    <dgm:cxn modelId="{F6570A5E-FFDA-488F-A066-F1812A961247}" type="presParOf" srcId="{782133FD-AA62-4205-B84B-266C463893B5}" destId="{19CAF0D6-7F0A-4F94-B079-EEBA1DB594AC}" srcOrd="0" destOrd="0" presId="urn:microsoft.com/office/officeart/2005/8/layout/vList5"/>
    <dgm:cxn modelId="{90F95351-6C4D-4CF2-8C32-06EE88629B73}" type="presParOf" srcId="{19CAF0D6-7F0A-4F94-B079-EEBA1DB594AC}" destId="{F5E18C2B-9E67-46D0-9A08-CF7BF690A022}" srcOrd="0" destOrd="0" presId="urn:microsoft.com/office/officeart/2005/8/layout/vList5"/>
    <dgm:cxn modelId="{5CFD1552-F68B-4550-B1AE-7C87822B0139}" type="presParOf" srcId="{19CAF0D6-7F0A-4F94-B079-EEBA1DB594AC}" destId="{B6252F7C-8555-4610-BA1E-CFF30C1DB660}" srcOrd="1" destOrd="0" presId="urn:microsoft.com/office/officeart/2005/8/layout/vList5"/>
    <dgm:cxn modelId="{D1C3C52E-4B6A-4CD0-B8B9-A8F85D241A62}" type="presParOf" srcId="{782133FD-AA62-4205-B84B-266C463893B5}" destId="{43DE007E-FABC-4201-8B3A-7D6C45DDBCCC}" srcOrd="1" destOrd="0" presId="urn:microsoft.com/office/officeart/2005/8/layout/vList5"/>
    <dgm:cxn modelId="{9D8ABDB0-79AD-4E3D-B96C-42C34E040BA3}" type="presParOf" srcId="{782133FD-AA62-4205-B84B-266C463893B5}" destId="{A8DA4646-8F11-4B72-8C9F-59CE3353A25D}" srcOrd="2" destOrd="0" presId="urn:microsoft.com/office/officeart/2005/8/layout/vList5"/>
    <dgm:cxn modelId="{99786C03-A2F6-47F1-9EDA-88911B5A148F}" type="presParOf" srcId="{A8DA4646-8F11-4B72-8C9F-59CE3353A25D}" destId="{D80BBBE9-E92D-42E4-A8D2-AC11171EDBE9}" srcOrd="0" destOrd="0" presId="urn:microsoft.com/office/officeart/2005/8/layout/vList5"/>
    <dgm:cxn modelId="{DACA293B-2E1E-4B65-AD59-78FEF58656AF}" type="presParOf" srcId="{A8DA4646-8F11-4B72-8C9F-59CE3353A25D}" destId="{4D180961-D61A-4A98-89F7-4289C29733C0}" srcOrd="1" destOrd="0" presId="urn:microsoft.com/office/officeart/2005/8/layout/vList5"/>
    <dgm:cxn modelId="{B7E23998-628C-4DE8-ACCC-2623532A58CB}" type="presParOf" srcId="{782133FD-AA62-4205-B84B-266C463893B5}" destId="{423365C3-B0C9-4326-8C58-ED9EAB7D9828}" srcOrd="3" destOrd="0" presId="urn:microsoft.com/office/officeart/2005/8/layout/vList5"/>
    <dgm:cxn modelId="{8629DE63-2B36-422A-81D3-66AECFF0221F}" type="presParOf" srcId="{782133FD-AA62-4205-B84B-266C463893B5}" destId="{3B585D3B-CF8F-455D-B6D0-5ADC28A43FED}" srcOrd="4" destOrd="0" presId="urn:microsoft.com/office/officeart/2005/8/layout/vList5"/>
    <dgm:cxn modelId="{6CDC48D3-DAA5-4DC2-B600-44D97AF7F96F}" type="presParOf" srcId="{3B585D3B-CF8F-455D-B6D0-5ADC28A43FED}" destId="{4A44D8F1-98AC-4CDE-AE0C-3710046A9CB3}" srcOrd="0" destOrd="0" presId="urn:microsoft.com/office/officeart/2005/8/layout/vList5"/>
    <dgm:cxn modelId="{073F7289-70E8-4466-82B8-FA3F722519B4}" type="presParOf" srcId="{3B585D3B-CF8F-455D-B6D0-5ADC28A43FED}" destId="{39749D69-D584-4094-8C79-C3679EC0F3CA}" srcOrd="1" destOrd="0" presId="urn:microsoft.com/office/officeart/2005/8/layout/vList5"/>
    <dgm:cxn modelId="{21EB521E-FFC7-4185-B784-725FD59D0CCB}" type="presParOf" srcId="{782133FD-AA62-4205-B84B-266C463893B5}" destId="{6090AE73-0475-4C51-80B5-24584CE14A63}" srcOrd="5" destOrd="0" presId="urn:microsoft.com/office/officeart/2005/8/layout/vList5"/>
    <dgm:cxn modelId="{F7B69287-A816-44E4-B7B5-70F92EFC0738}" type="presParOf" srcId="{782133FD-AA62-4205-B84B-266C463893B5}" destId="{87F8B01B-FC78-4B59-A5EB-124A62B40D79}" srcOrd="6" destOrd="0" presId="urn:microsoft.com/office/officeart/2005/8/layout/vList5"/>
    <dgm:cxn modelId="{1395CBD0-9503-44B9-A714-EE3168D0118A}" type="presParOf" srcId="{87F8B01B-FC78-4B59-A5EB-124A62B40D79}" destId="{D0F6BEC1-76BE-4459-AC89-E9DE31A9249C}" srcOrd="0" destOrd="0" presId="urn:microsoft.com/office/officeart/2005/8/layout/vList5"/>
    <dgm:cxn modelId="{4B73094A-D9D6-4626-98CB-C5558CBD17F1}" type="presParOf" srcId="{87F8B01B-FC78-4B59-A5EB-124A62B40D79}" destId="{8D64807A-6A61-4484-9045-F90BB15FA7B5}" srcOrd="1" destOrd="0" presId="urn:microsoft.com/office/officeart/2005/8/layout/vList5"/>
    <dgm:cxn modelId="{6AB9F6E0-CBB5-4696-AD43-1A8C5EDFABF7}" type="presParOf" srcId="{782133FD-AA62-4205-B84B-266C463893B5}" destId="{33B487C8-4401-4AE6-9A3C-F3B1092BD34E}" srcOrd="7" destOrd="0" presId="urn:microsoft.com/office/officeart/2005/8/layout/vList5"/>
    <dgm:cxn modelId="{A07AD1CA-2EAA-4959-A605-3EAE805C9105}" type="presParOf" srcId="{782133FD-AA62-4205-B84B-266C463893B5}" destId="{D3207AAC-7670-4980-89C4-6897BF88F21A}" srcOrd="8" destOrd="0" presId="urn:microsoft.com/office/officeart/2005/8/layout/vList5"/>
    <dgm:cxn modelId="{9E26D901-1C7E-4F7A-9328-2B1BD5E77ED6}" type="presParOf" srcId="{D3207AAC-7670-4980-89C4-6897BF88F21A}" destId="{F9C9897E-5E7E-4F93-ADCC-C27C2D240700}" srcOrd="0" destOrd="0" presId="urn:microsoft.com/office/officeart/2005/8/layout/vList5"/>
    <dgm:cxn modelId="{FD8D5FEF-C621-461B-8DCF-BBD3F62F5D2F}" type="presParOf" srcId="{D3207AAC-7670-4980-89C4-6897BF88F21A}" destId="{58078B26-C194-4D46-A21B-95E2D8052A1A}" srcOrd="1" destOrd="0" presId="urn:microsoft.com/office/officeart/2005/8/layout/vList5"/>
    <dgm:cxn modelId="{444A5618-4670-4D6E-872D-3FF07323DD03}" type="presParOf" srcId="{782133FD-AA62-4205-B84B-266C463893B5}" destId="{62C67841-C574-4F71-9AC4-F4BF1378BD31}" srcOrd="9" destOrd="0" presId="urn:microsoft.com/office/officeart/2005/8/layout/vList5"/>
    <dgm:cxn modelId="{4A25A20A-3D20-40EE-85A2-9A24CFF8F7A0}" type="presParOf" srcId="{782133FD-AA62-4205-B84B-266C463893B5}" destId="{7CC4D9D4-46C1-497A-AC49-48114C52FAEC}" srcOrd="10" destOrd="0" presId="urn:microsoft.com/office/officeart/2005/8/layout/vList5"/>
    <dgm:cxn modelId="{78E8AEDD-A9D9-489A-9E75-B758B699CC7F}" type="presParOf" srcId="{7CC4D9D4-46C1-497A-AC49-48114C52FAEC}" destId="{1AB53E63-7B8E-4B6B-A0EF-6A58D8E3E200}" srcOrd="0" destOrd="0" presId="urn:microsoft.com/office/officeart/2005/8/layout/vList5"/>
    <dgm:cxn modelId="{2540F00A-AD0E-4B56-962C-8E39C6E95E6D}" type="presParOf" srcId="{7CC4D9D4-46C1-497A-AC49-48114C52FAEC}" destId="{BA7FE5D9-CAAE-44F5-A431-591713A5419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6E0E77-105E-4823-B203-6522E6471C7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F5A89E-C15A-4ADA-82FE-B8C2B170AC8E}">
      <dgm:prSet phldrT="[Текст]"/>
      <dgm:spPr/>
      <dgm:t>
        <a:bodyPr/>
        <a:lstStyle/>
        <a:p>
          <a:r>
            <a:rPr lang="ru-RU" dirty="0" smtClean="0"/>
            <a:t>Уровни </a:t>
          </a:r>
          <a:r>
            <a:rPr lang="ru-RU" dirty="0" err="1" smtClean="0"/>
            <a:t>сформированности</a:t>
          </a:r>
          <a:r>
            <a:rPr lang="ru-RU" dirty="0" smtClean="0"/>
            <a:t> </a:t>
          </a:r>
          <a:r>
            <a:rPr lang="ru-RU" dirty="0" err="1" smtClean="0"/>
            <a:t>метапредметных</a:t>
          </a:r>
          <a:r>
            <a:rPr lang="ru-RU" dirty="0" smtClean="0"/>
            <a:t> результатов</a:t>
          </a:r>
          <a:endParaRPr lang="ru-RU" dirty="0"/>
        </a:p>
      </dgm:t>
    </dgm:pt>
    <dgm:pt modelId="{7FBBB37A-FE3C-4F33-A8A5-28496E020D6E}" type="parTrans" cxnId="{4A7521D0-8507-4C6D-B311-D51E376CFE46}">
      <dgm:prSet/>
      <dgm:spPr/>
      <dgm:t>
        <a:bodyPr/>
        <a:lstStyle/>
        <a:p>
          <a:endParaRPr lang="ru-RU"/>
        </a:p>
      </dgm:t>
    </dgm:pt>
    <dgm:pt modelId="{4DE04785-9463-4254-8EC7-E7B3C348FC11}" type="sibTrans" cxnId="{4A7521D0-8507-4C6D-B311-D51E376CFE46}">
      <dgm:prSet/>
      <dgm:spPr/>
      <dgm:t>
        <a:bodyPr/>
        <a:lstStyle/>
        <a:p>
          <a:endParaRPr lang="ru-RU"/>
        </a:p>
      </dgm:t>
    </dgm:pt>
    <dgm:pt modelId="{2ACEE85B-C529-4AFB-BDA6-AEA2BE5F2893}">
      <dgm:prSet phldrT="[Текст]"/>
      <dgm:spPr/>
      <dgm:t>
        <a:bodyPr/>
        <a:lstStyle/>
        <a:p>
          <a:r>
            <a:rPr lang="ru-RU" dirty="0" smtClean="0"/>
            <a:t>Не зачет «2»</a:t>
          </a:r>
          <a:endParaRPr lang="ru-RU" dirty="0"/>
        </a:p>
      </dgm:t>
    </dgm:pt>
    <dgm:pt modelId="{E8B01D88-41EE-429F-A43C-D6FF372B5AB0}" type="parTrans" cxnId="{3AC2025B-25F6-4AB3-8676-56C68FDB8017}">
      <dgm:prSet/>
      <dgm:spPr/>
      <dgm:t>
        <a:bodyPr/>
        <a:lstStyle/>
        <a:p>
          <a:endParaRPr lang="ru-RU"/>
        </a:p>
      </dgm:t>
    </dgm:pt>
    <dgm:pt modelId="{61A708EF-984D-4292-AA4C-5863EFA200BE}" type="sibTrans" cxnId="{3AC2025B-25F6-4AB3-8676-56C68FDB8017}">
      <dgm:prSet/>
      <dgm:spPr/>
      <dgm:t>
        <a:bodyPr/>
        <a:lstStyle/>
        <a:p>
          <a:endParaRPr lang="ru-RU"/>
        </a:p>
      </dgm:t>
    </dgm:pt>
    <dgm:pt modelId="{CFDEEB2B-E592-4B44-B364-57771E2CF4D2}">
      <dgm:prSet phldrT="[Текст]"/>
      <dgm:spPr/>
      <dgm:t>
        <a:bodyPr/>
        <a:lstStyle/>
        <a:p>
          <a:r>
            <a:rPr lang="ru-RU" dirty="0" smtClean="0"/>
            <a:t>Базовый «3»</a:t>
          </a:r>
          <a:endParaRPr lang="ru-RU" dirty="0"/>
        </a:p>
      </dgm:t>
    </dgm:pt>
    <dgm:pt modelId="{5C4EC668-149E-41BA-8328-B7129CF0F138}" type="parTrans" cxnId="{AB8D2EB3-1DF1-4187-9F0F-4633060A6F07}">
      <dgm:prSet/>
      <dgm:spPr/>
      <dgm:t>
        <a:bodyPr/>
        <a:lstStyle/>
        <a:p>
          <a:endParaRPr lang="ru-RU"/>
        </a:p>
      </dgm:t>
    </dgm:pt>
    <dgm:pt modelId="{E410BE9B-58FB-4A62-99A3-563BEB82920A}" type="sibTrans" cxnId="{AB8D2EB3-1DF1-4187-9F0F-4633060A6F07}">
      <dgm:prSet/>
      <dgm:spPr/>
      <dgm:t>
        <a:bodyPr/>
        <a:lstStyle/>
        <a:p>
          <a:endParaRPr lang="ru-RU"/>
        </a:p>
      </dgm:t>
    </dgm:pt>
    <dgm:pt modelId="{A900188C-A62B-4D2B-96B9-6EEE655140A7}">
      <dgm:prSet phldrT="[Текст]"/>
      <dgm:spPr/>
      <dgm:t>
        <a:bodyPr/>
        <a:lstStyle/>
        <a:p>
          <a:r>
            <a:rPr lang="ru-RU" dirty="0" err="1" smtClean="0"/>
            <a:t>Повышанный</a:t>
          </a:r>
          <a:r>
            <a:rPr lang="ru-RU" dirty="0" smtClean="0"/>
            <a:t> «4»</a:t>
          </a:r>
          <a:endParaRPr lang="ru-RU" dirty="0"/>
        </a:p>
      </dgm:t>
    </dgm:pt>
    <dgm:pt modelId="{F17A73F2-F5F8-4A50-A11C-05C29732EB17}" type="parTrans" cxnId="{19EC6211-2131-4520-AB6C-34C2BEE5BD0F}">
      <dgm:prSet/>
      <dgm:spPr/>
      <dgm:t>
        <a:bodyPr/>
        <a:lstStyle/>
        <a:p>
          <a:endParaRPr lang="ru-RU"/>
        </a:p>
      </dgm:t>
    </dgm:pt>
    <dgm:pt modelId="{D638007C-51D3-4A24-AF56-4AB81FF651C6}" type="sibTrans" cxnId="{19EC6211-2131-4520-AB6C-34C2BEE5BD0F}">
      <dgm:prSet/>
      <dgm:spPr/>
      <dgm:t>
        <a:bodyPr/>
        <a:lstStyle/>
        <a:p>
          <a:endParaRPr lang="ru-RU"/>
        </a:p>
      </dgm:t>
    </dgm:pt>
    <dgm:pt modelId="{BFA31DC2-0CFD-436D-8BE3-3CC826CA0729}">
      <dgm:prSet/>
      <dgm:spPr/>
      <dgm:t>
        <a:bodyPr/>
        <a:lstStyle/>
        <a:p>
          <a:r>
            <a:rPr lang="ru-RU" dirty="0" smtClean="0"/>
            <a:t>Углубленный «5»</a:t>
          </a:r>
          <a:endParaRPr lang="ru-RU" dirty="0"/>
        </a:p>
      </dgm:t>
    </dgm:pt>
    <dgm:pt modelId="{CD91C2F9-A9C4-415A-8CAB-A7FF0A63A951}" type="parTrans" cxnId="{585EC591-E1E1-4B18-B2E0-A9C939AB0793}">
      <dgm:prSet/>
      <dgm:spPr/>
      <dgm:t>
        <a:bodyPr/>
        <a:lstStyle/>
        <a:p>
          <a:endParaRPr lang="ru-RU"/>
        </a:p>
      </dgm:t>
    </dgm:pt>
    <dgm:pt modelId="{4A4401AF-DDAB-4478-9D74-774CED210271}" type="sibTrans" cxnId="{585EC591-E1E1-4B18-B2E0-A9C939AB0793}">
      <dgm:prSet/>
      <dgm:spPr/>
      <dgm:t>
        <a:bodyPr/>
        <a:lstStyle/>
        <a:p>
          <a:endParaRPr lang="ru-RU"/>
        </a:p>
      </dgm:t>
    </dgm:pt>
    <dgm:pt modelId="{B679776B-FD8E-4ED9-8F40-6AA8F3426030}" type="pres">
      <dgm:prSet presAssocID="{BC6E0E77-105E-4823-B203-6522E6471C7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758AD1-DF7E-47C0-9DE9-4CD797894BBE}" type="pres">
      <dgm:prSet presAssocID="{2FF5A89E-C15A-4ADA-82FE-B8C2B170AC8E}" presName="roof" presStyleLbl="dkBgShp" presStyleIdx="0" presStyleCnt="2"/>
      <dgm:spPr/>
      <dgm:t>
        <a:bodyPr/>
        <a:lstStyle/>
        <a:p>
          <a:endParaRPr lang="ru-RU"/>
        </a:p>
      </dgm:t>
    </dgm:pt>
    <dgm:pt modelId="{09A49BB8-FD52-4173-9CF9-81BFC0A718BD}" type="pres">
      <dgm:prSet presAssocID="{2FF5A89E-C15A-4ADA-82FE-B8C2B170AC8E}" presName="pillars" presStyleCnt="0"/>
      <dgm:spPr/>
    </dgm:pt>
    <dgm:pt modelId="{8243254C-28C9-41F4-A5A1-DA2A55B9AA40}" type="pres">
      <dgm:prSet presAssocID="{2FF5A89E-C15A-4ADA-82FE-B8C2B170AC8E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69B2B0-32C3-4616-933A-22C5692B8254}" type="pres">
      <dgm:prSet presAssocID="{CFDEEB2B-E592-4B44-B364-57771E2CF4D2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DDE5B-E88E-4DD1-BAE4-A0AEA9E1DD0B}" type="pres">
      <dgm:prSet presAssocID="{A900188C-A62B-4D2B-96B9-6EEE655140A7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D2216-A664-445F-AC17-BDCE2E63A3E6}" type="pres">
      <dgm:prSet presAssocID="{BFA31DC2-0CFD-436D-8BE3-3CC826CA0729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58914-5C9D-4D0E-A563-2C99711B2E6F}" type="pres">
      <dgm:prSet presAssocID="{2FF5A89E-C15A-4ADA-82FE-B8C2B170AC8E}" presName="base" presStyleLbl="dkBgShp" presStyleIdx="1" presStyleCnt="2"/>
      <dgm:spPr/>
    </dgm:pt>
  </dgm:ptLst>
  <dgm:cxnLst>
    <dgm:cxn modelId="{6B8C6003-3599-4552-AFD1-6613FD4A7C4D}" type="presOf" srcId="{2ACEE85B-C529-4AFB-BDA6-AEA2BE5F2893}" destId="{8243254C-28C9-41F4-A5A1-DA2A55B9AA40}" srcOrd="0" destOrd="0" presId="urn:microsoft.com/office/officeart/2005/8/layout/hList3"/>
    <dgm:cxn modelId="{3AC2025B-25F6-4AB3-8676-56C68FDB8017}" srcId="{2FF5A89E-C15A-4ADA-82FE-B8C2B170AC8E}" destId="{2ACEE85B-C529-4AFB-BDA6-AEA2BE5F2893}" srcOrd="0" destOrd="0" parTransId="{E8B01D88-41EE-429F-A43C-D6FF372B5AB0}" sibTransId="{61A708EF-984D-4292-AA4C-5863EFA200BE}"/>
    <dgm:cxn modelId="{E5E993A3-398D-453A-B9D3-90AC13004B83}" type="presOf" srcId="{2FF5A89E-C15A-4ADA-82FE-B8C2B170AC8E}" destId="{2F758AD1-DF7E-47C0-9DE9-4CD797894BBE}" srcOrd="0" destOrd="0" presId="urn:microsoft.com/office/officeart/2005/8/layout/hList3"/>
    <dgm:cxn modelId="{A9D95B98-1C2A-49C9-B9D1-F3F1403DBC5D}" type="presOf" srcId="{BC6E0E77-105E-4823-B203-6522E6471C70}" destId="{B679776B-FD8E-4ED9-8F40-6AA8F3426030}" srcOrd="0" destOrd="0" presId="urn:microsoft.com/office/officeart/2005/8/layout/hList3"/>
    <dgm:cxn modelId="{19EC6211-2131-4520-AB6C-34C2BEE5BD0F}" srcId="{2FF5A89E-C15A-4ADA-82FE-B8C2B170AC8E}" destId="{A900188C-A62B-4D2B-96B9-6EEE655140A7}" srcOrd="2" destOrd="0" parTransId="{F17A73F2-F5F8-4A50-A11C-05C29732EB17}" sibTransId="{D638007C-51D3-4A24-AF56-4AB81FF651C6}"/>
    <dgm:cxn modelId="{4A7521D0-8507-4C6D-B311-D51E376CFE46}" srcId="{BC6E0E77-105E-4823-B203-6522E6471C70}" destId="{2FF5A89E-C15A-4ADA-82FE-B8C2B170AC8E}" srcOrd="0" destOrd="0" parTransId="{7FBBB37A-FE3C-4F33-A8A5-28496E020D6E}" sibTransId="{4DE04785-9463-4254-8EC7-E7B3C348FC11}"/>
    <dgm:cxn modelId="{6DF0C391-CA1F-4231-846F-420CFACB5B05}" type="presOf" srcId="{A900188C-A62B-4D2B-96B9-6EEE655140A7}" destId="{142DDE5B-E88E-4DD1-BAE4-A0AEA9E1DD0B}" srcOrd="0" destOrd="0" presId="urn:microsoft.com/office/officeart/2005/8/layout/hList3"/>
    <dgm:cxn modelId="{AB8D2EB3-1DF1-4187-9F0F-4633060A6F07}" srcId="{2FF5A89E-C15A-4ADA-82FE-B8C2B170AC8E}" destId="{CFDEEB2B-E592-4B44-B364-57771E2CF4D2}" srcOrd="1" destOrd="0" parTransId="{5C4EC668-149E-41BA-8328-B7129CF0F138}" sibTransId="{E410BE9B-58FB-4A62-99A3-563BEB82920A}"/>
    <dgm:cxn modelId="{138CD8EE-C664-4A03-973D-A86C6E599F11}" type="presOf" srcId="{CFDEEB2B-E592-4B44-B364-57771E2CF4D2}" destId="{AB69B2B0-32C3-4616-933A-22C5692B8254}" srcOrd="0" destOrd="0" presId="urn:microsoft.com/office/officeart/2005/8/layout/hList3"/>
    <dgm:cxn modelId="{585EC591-E1E1-4B18-B2E0-A9C939AB0793}" srcId="{2FF5A89E-C15A-4ADA-82FE-B8C2B170AC8E}" destId="{BFA31DC2-0CFD-436D-8BE3-3CC826CA0729}" srcOrd="3" destOrd="0" parTransId="{CD91C2F9-A9C4-415A-8CAB-A7FF0A63A951}" sibTransId="{4A4401AF-DDAB-4478-9D74-774CED210271}"/>
    <dgm:cxn modelId="{9B68CF75-920E-46E4-BB49-D0A7BF08E0A9}" type="presOf" srcId="{BFA31DC2-0CFD-436D-8BE3-3CC826CA0729}" destId="{ECFD2216-A664-445F-AC17-BDCE2E63A3E6}" srcOrd="0" destOrd="0" presId="urn:microsoft.com/office/officeart/2005/8/layout/hList3"/>
    <dgm:cxn modelId="{A4E5ED0D-3656-4DC9-B810-004247371CA7}" type="presParOf" srcId="{B679776B-FD8E-4ED9-8F40-6AA8F3426030}" destId="{2F758AD1-DF7E-47C0-9DE9-4CD797894BBE}" srcOrd="0" destOrd="0" presId="urn:microsoft.com/office/officeart/2005/8/layout/hList3"/>
    <dgm:cxn modelId="{1FDC4C13-519D-4521-A309-2F1BC77EC19E}" type="presParOf" srcId="{B679776B-FD8E-4ED9-8F40-6AA8F3426030}" destId="{09A49BB8-FD52-4173-9CF9-81BFC0A718BD}" srcOrd="1" destOrd="0" presId="urn:microsoft.com/office/officeart/2005/8/layout/hList3"/>
    <dgm:cxn modelId="{F59846A7-A219-4A39-AFF2-3FA912BDB805}" type="presParOf" srcId="{09A49BB8-FD52-4173-9CF9-81BFC0A718BD}" destId="{8243254C-28C9-41F4-A5A1-DA2A55B9AA40}" srcOrd="0" destOrd="0" presId="urn:microsoft.com/office/officeart/2005/8/layout/hList3"/>
    <dgm:cxn modelId="{6C347F2C-C78C-4FCD-A65B-BED6893C1BA1}" type="presParOf" srcId="{09A49BB8-FD52-4173-9CF9-81BFC0A718BD}" destId="{AB69B2B0-32C3-4616-933A-22C5692B8254}" srcOrd="1" destOrd="0" presId="urn:microsoft.com/office/officeart/2005/8/layout/hList3"/>
    <dgm:cxn modelId="{C0B5EE8B-D682-4073-9A50-292F59447918}" type="presParOf" srcId="{09A49BB8-FD52-4173-9CF9-81BFC0A718BD}" destId="{142DDE5B-E88E-4DD1-BAE4-A0AEA9E1DD0B}" srcOrd="2" destOrd="0" presId="urn:microsoft.com/office/officeart/2005/8/layout/hList3"/>
    <dgm:cxn modelId="{B45358F4-D607-415D-A688-FC5D6BB95624}" type="presParOf" srcId="{09A49BB8-FD52-4173-9CF9-81BFC0A718BD}" destId="{ECFD2216-A664-445F-AC17-BDCE2E63A3E6}" srcOrd="3" destOrd="0" presId="urn:microsoft.com/office/officeart/2005/8/layout/hList3"/>
    <dgm:cxn modelId="{79ABA4FB-A36E-4EB9-9C11-11BAE61FA431}" type="presParOf" srcId="{B679776B-FD8E-4ED9-8F40-6AA8F3426030}" destId="{CA358914-5C9D-4D0E-A563-2C99711B2E6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961A7-1628-468A-9BF6-A1541FFBBA5A}">
      <dsp:nvSpPr>
        <dsp:cNvPr id="0" name=""/>
        <dsp:cNvSpPr/>
      </dsp:nvSpPr>
      <dsp:spPr>
        <a:xfrm>
          <a:off x="4278328" y="1731603"/>
          <a:ext cx="203048" cy="889546"/>
        </a:xfrm>
        <a:custGeom>
          <a:avLst/>
          <a:gdLst/>
          <a:ahLst/>
          <a:cxnLst/>
          <a:rect l="0" t="0" r="0" b="0"/>
          <a:pathLst>
            <a:path>
              <a:moveTo>
                <a:pt x="203048" y="0"/>
              </a:moveTo>
              <a:lnTo>
                <a:pt x="203048" y="889546"/>
              </a:lnTo>
              <a:lnTo>
                <a:pt x="0" y="8895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046F2-461F-4C0F-B490-FE89D107A986}">
      <dsp:nvSpPr>
        <dsp:cNvPr id="0" name=""/>
        <dsp:cNvSpPr/>
      </dsp:nvSpPr>
      <dsp:spPr>
        <a:xfrm>
          <a:off x="4481377" y="1731603"/>
          <a:ext cx="3509842" cy="1779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044"/>
              </a:lnTo>
              <a:lnTo>
                <a:pt x="3509842" y="1576044"/>
              </a:lnTo>
              <a:lnTo>
                <a:pt x="3509842" y="177909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329E5-40BD-4B65-8EEA-85297398BF3A}">
      <dsp:nvSpPr>
        <dsp:cNvPr id="0" name=""/>
        <dsp:cNvSpPr/>
      </dsp:nvSpPr>
      <dsp:spPr>
        <a:xfrm>
          <a:off x="4481377" y="1731603"/>
          <a:ext cx="1169947" cy="1779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044"/>
              </a:lnTo>
              <a:lnTo>
                <a:pt x="1169947" y="1576044"/>
              </a:lnTo>
              <a:lnTo>
                <a:pt x="1169947" y="177909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0F905-94DB-4BD5-BFAE-28C792006F99}">
      <dsp:nvSpPr>
        <dsp:cNvPr id="0" name=""/>
        <dsp:cNvSpPr/>
      </dsp:nvSpPr>
      <dsp:spPr>
        <a:xfrm>
          <a:off x="3311429" y="1731603"/>
          <a:ext cx="1169947" cy="1779093"/>
        </a:xfrm>
        <a:custGeom>
          <a:avLst/>
          <a:gdLst/>
          <a:ahLst/>
          <a:cxnLst/>
          <a:rect l="0" t="0" r="0" b="0"/>
          <a:pathLst>
            <a:path>
              <a:moveTo>
                <a:pt x="1169947" y="0"/>
              </a:moveTo>
              <a:lnTo>
                <a:pt x="1169947" y="1576044"/>
              </a:lnTo>
              <a:lnTo>
                <a:pt x="0" y="1576044"/>
              </a:lnTo>
              <a:lnTo>
                <a:pt x="0" y="177909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3B5BC-33DB-43A6-9FD9-10B4F5B0018B}">
      <dsp:nvSpPr>
        <dsp:cNvPr id="0" name=""/>
        <dsp:cNvSpPr/>
      </dsp:nvSpPr>
      <dsp:spPr>
        <a:xfrm>
          <a:off x="971534" y="1731603"/>
          <a:ext cx="3509842" cy="1779093"/>
        </a:xfrm>
        <a:custGeom>
          <a:avLst/>
          <a:gdLst/>
          <a:ahLst/>
          <a:cxnLst/>
          <a:rect l="0" t="0" r="0" b="0"/>
          <a:pathLst>
            <a:path>
              <a:moveTo>
                <a:pt x="3509842" y="0"/>
              </a:moveTo>
              <a:lnTo>
                <a:pt x="3509842" y="1576044"/>
              </a:lnTo>
              <a:lnTo>
                <a:pt x="0" y="1576044"/>
              </a:lnTo>
              <a:lnTo>
                <a:pt x="0" y="177909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7259E-1D40-4519-BBAC-D8BC566E7F25}">
      <dsp:nvSpPr>
        <dsp:cNvPr id="0" name=""/>
        <dsp:cNvSpPr/>
      </dsp:nvSpPr>
      <dsp:spPr>
        <a:xfrm>
          <a:off x="3514478" y="764705"/>
          <a:ext cx="1933797" cy="9668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Руководители проектов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3514478" y="764705"/>
        <a:ext cx="1933797" cy="966898"/>
      </dsp:txXfrm>
    </dsp:sp>
    <dsp:sp modelId="{B6377CD5-6ACE-4AC8-8D78-96711DDD4589}">
      <dsp:nvSpPr>
        <dsp:cNvPr id="0" name=""/>
        <dsp:cNvSpPr/>
      </dsp:nvSpPr>
      <dsp:spPr>
        <a:xfrm>
          <a:off x="4636" y="3510697"/>
          <a:ext cx="1933797" cy="9668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Урочная деятельность учителя-предметники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4636" y="3510697"/>
        <a:ext cx="1933797" cy="966898"/>
      </dsp:txXfrm>
    </dsp:sp>
    <dsp:sp modelId="{6CC0E54B-4906-4969-B0A1-69847BF7F0D5}">
      <dsp:nvSpPr>
        <dsp:cNvPr id="0" name=""/>
        <dsp:cNvSpPr/>
      </dsp:nvSpPr>
      <dsp:spPr>
        <a:xfrm>
          <a:off x="2344530" y="3510697"/>
          <a:ext cx="1933797" cy="1601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Внеурочная деятельность учителя-предметники классные руководители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2344530" y="3510697"/>
        <a:ext cx="1933797" cy="1601870"/>
      </dsp:txXfrm>
    </dsp:sp>
    <dsp:sp modelId="{378340E7-C4DE-463A-B9F9-5729CEE8B992}">
      <dsp:nvSpPr>
        <dsp:cNvPr id="0" name=""/>
        <dsp:cNvSpPr/>
      </dsp:nvSpPr>
      <dsp:spPr>
        <a:xfrm>
          <a:off x="4684425" y="3510697"/>
          <a:ext cx="1933797" cy="9668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Дополнительное образование педагоги </a:t>
          </a:r>
          <a:r>
            <a:rPr lang="ru-RU" sz="1400" b="1" kern="1200" dirty="0" err="1" smtClean="0">
              <a:solidFill>
                <a:schemeClr val="bg1"/>
              </a:solidFill>
            </a:rPr>
            <a:t>доп.образования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4684425" y="3510697"/>
        <a:ext cx="1933797" cy="966898"/>
      </dsp:txXfrm>
    </dsp:sp>
    <dsp:sp modelId="{DE2F6EA3-443B-4E4F-BB36-A6B528FBA8E0}">
      <dsp:nvSpPr>
        <dsp:cNvPr id="0" name=""/>
        <dsp:cNvSpPr/>
      </dsp:nvSpPr>
      <dsp:spPr>
        <a:xfrm>
          <a:off x="7024320" y="3510697"/>
          <a:ext cx="1933797" cy="9668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Социальные и сетевые партнеры </a:t>
          </a:r>
          <a:r>
            <a:rPr lang="ru-RU" sz="1400" b="1" kern="1200" dirty="0" err="1" smtClean="0">
              <a:solidFill>
                <a:schemeClr val="bg1"/>
              </a:solidFill>
            </a:rPr>
            <a:t>ВУЗы,СПО</a:t>
          </a:r>
          <a:r>
            <a:rPr lang="ru-RU" sz="1400" b="1" kern="1200" dirty="0" smtClean="0">
              <a:solidFill>
                <a:schemeClr val="bg1"/>
              </a:solidFill>
            </a:rPr>
            <a:t> преподаватели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7024320" y="3510697"/>
        <a:ext cx="1933797" cy="966898"/>
      </dsp:txXfrm>
    </dsp:sp>
    <dsp:sp modelId="{3F49FF65-C4D2-43FD-942C-E10354BFA542}">
      <dsp:nvSpPr>
        <dsp:cNvPr id="0" name=""/>
        <dsp:cNvSpPr/>
      </dsp:nvSpPr>
      <dsp:spPr>
        <a:xfrm>
          <a:off x="2344530" y="2137701"/>
          <a:ext cx="1933797" cy="9668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Обучающиеся </a:t>
          </a:r>
          <a:r>
            <a:rPr lang="en-US" sz="1400" b="1" kern="1200" dirty="0" smtClean="0">
              <a:solidFill>
                <a:schemeClr val="bg1"/>
              </a:solidFill>
            </a:rPr>
            <a:t>5-11 </a:t>
          </a:r>
          <a:r>
            <a:rPr lang="ru-RU" sz="1400" b="1" kern="1200" dirty="0" smtClean="0">
              <a:solidFill>
                <a:schemeClr val="bg1"/>
              </a:solidFill>
            </a:rPr>
            <a:t>классы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2344530" y="2137701"/>
        <a:ext cx="1933797" cy="9668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980D7-E956-4FFD-A7F5-431D6ECB61DA}">
      <dsp:nvSpPr>
        <dsp:cNvPr id="0" name=""/>
        <dsp:cNvSpPr/>
      </dsp:nvSpPr>
      <dsp:spPr>
        <a:xfrm>
          <a:off x="4887507" y="3928133"/>
          <a:ext cx="6494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9466" y="4572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96004" y="3957616"/>
        <a:ext cx="32473" cy="32473"/>
      </dsp:txXfrm>
    </dsp:sp>
    <dsp:sp modelId="{4C3B4377-79BE-44F0-858F-C2223A51969D}">
      <dsp:nvSpPr>
        <dsp:cNvPr id="0" name=""/>
        <dsp:cNvSpPr/>
      </dsp:nvSpPr>
      <dsp:spPr>
        <a:xfrm>
          <a:off x="990711" y="2736304"/>
          <a:ext cx="649466" cy="1237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4733" y="0"/>
              </a:lnTo>
              <a:lnTo>
                <a:pt x="324733" y="1237549"/>
              </a:lnTo>
              <a:lnTo>
                <a:pt x="649466" y="123754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80504" y="3320138"/>
        <a:ext cx="69880" cy="69880"/>
      </dsp:txXfrm>
    </dsp:sp>
    <dsp:sp modelId="{3C08F8B6-C63D-4A7F-B90B-AB2465BCA01B}">
      <dsp:nvSpPr>
        <dsp:cNvPr id="0" name=""/>
        <dsp:cNvSpPr/>
      </dsp:nvSpPr>
      <dsp:spPr>
        <a:xfrm>
          <a:off x="4887507" y="2690584"/>
          <a:ext cx="6494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9466" y="4572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96004" y="2720067"/>
        <a:ext cx="32473" cy="32473"/>
      </dsp:txXfrm>
    </dsp:sp>
    <dsp:sp modelId="{9D8CD1D5-3A3A-4522-BFC4-4D4BF1922020}">
      <dsp:nvSpPr>
        <dsp:cNvPr id="0" name=""/>
        <dsp:cNvSpPr/>
      </dsp:nvSpPr>
      <dsp:spPr>
        <a:xfrm>
          <a:off x="990711" y="2690584"/>
          <a:ext cx="6494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9466" y="457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99208" y="2720067"/>
        <a:ext cx="32473" cy="32473"/>
      </dsp:txXfrm>
    </dsp:sp>
    <dsp:sp modelId="{BF117EFF-B09E-4DFB-8A1F-BFFB77EF6117}">
      <dsp:nvSpPr>
        <dsp:cNvPr id="0" name=""/>
        <dsp:cNvSpPr/>
      </dsp:nvSpPr>
      <dsp:spPr>
        <a:xfrm>
          <a:off x="4887507" y="1453034"/>
          <a:ext cx="6494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9466" y="4572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96004" y="1482517"/>
        <a:ext cx="32473" cy="32473"/>
      </dsp:txXfrm>
    </dsp:sp>
    <dsp:sp modelId="{B900265C-0E07-4C39-9D67-446FCA4CE74C}">
      <dsp:nvSpPr>
        <dsp:cNvPr id="0" name=""/>
        <dsp:cNvSpPr/>
      </dsp:nvSpPr>
      <dsp:spPr>
        <a:xfrm>
          <a:off x="990711" y="1498754"/>
          <a:ext cx="649466" cy="1237549"/>
        </a:xfrm>
        <a:custGeom>
          <a:avLst/>
          <a:gdLst/>
          <a:ahLst/>
          <a:cxnLst/>
          <a:rect l="0" t="0" r="0" b="0"/>
          <a:pathLst>
            <a:path>
              <a:moveTo>
                <a:pt x="0" y="1237549"/>
              </a:moveTo>
              <a:lnTo>
                <a:pt x="324733" y="1237549"/>
              </a:lnTo>
              <a:lnTo>
                <a:pt x="324733" y="0"/>
              </a:lnTo>
              <a:lnTo>
                <a:pt x="649466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80504" y="2082588"/>
        <a:ext cx="69880" cy="69880"/>
      </dsp:txXfrm>
    </dsp:sp>
    <dsp:sp modelId="{882DC06C-CFA0-4151-805E-1334F42F3E94}">
      <dsp:nvSpPr>
        <dsp:cNvPr id="0" name=""/>
        <dsp:cNvSpPr/>
      </dsp:nvSpPr>
      <dsp:spPr>
        <a:xfrm rot="16200000">
          <a:off x="-2109675" y="2241284"/>
          <a:ext cx="5210735" cy="990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КЛЮЧЕВЫЕ КОМПЕТЕНТНОСТИ КОТОРЫЕ ДОЛЖНЫ БЫТЬ СФОРМИРОВАННЫ В ХОДЕ ОСВОЕНИЯ ОБУЧАЮЩИМИСЯ РАЗНЫХ ФОРМ И ВИДОВ ДЕЯТЕЛЬНОСТИ</a:t>
          </a:r>
          <a:endParaRPr lang="ru-RU" sz="1700" kern="1200" dirty="0"/>
        </a:p>
      </dsp:txBody>
      <dsp:txXfrm>
        <a:off x="-2109675" y="2241284"/>
        <a:ext cx="5210735" cy="990039"/>
      </dsp:txXfrm>
    </dsp:sp>
    <dsp:sp modelId="{F6F75140-6DB1-481D-BA8C-52C6A1B539F0}">
      <dsp:nvSpPr>
        <dsp:cNvPr id="0" name=""/>
        <dsp:cNvSpPr/>
      </dsp:nvSpPr>
      <dsp:spPr>
        <a:xfrm>
          <a:off x="1640177" y="1003734"/>
          <a:ext cx="3247330" cy="990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Урочная деятельность</a:t>
          </a:r>
          <a:endParaRPr lang="ru-RU" sz="2000" kern="1200" dirty="0"/>
        </a:p>
      </dsp:txBody>
      <dsp:txXfrm>
        <a:off x="1640177" y="1003734"/>
        <a:ext cx="3247330" cy="990039"/>
      </dsp:txXfrm>
    </dsp:sp>
    <dsp:sp modelId="{2BAB6800-935F-43A9-8CB6-0CAE4966B53F}">
      <dsp:nvSpPr>
        <dsp:cNvPr id="0" name=""/>
        <dsp:cNvSpPr/>
      </dsp:nvSpPr>
      <dsp:spPr>
        <a:xfrm>
          <a:off x="5536973" y="1003734"/>
          <a:ext cx="3247330" cy="990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Дисциплины: естественно-научные, социально-гуманитарные и развивающие</a:t>
          </a:r>
          <a:endParaRPr lang="ru-RU" sz="1300" kern="1200" dirty="0"/>
        </a:p>
      </dsp:txBody>
      <dsp:txXfrm>
        <a:off x="5536973" y="1003734"/>
        <a:ext cx="3247330" cy="990039"/>
      </dsp:txXfrm>
    </dsp:sp>
    <dsp:sp modelId="{29949ABF-E2C2-4DD0-9CAB-B40249FA1C3A}">
      <dsp:nvSpPr>
        <dsp:cNvPr id="0" name=""/>
        <dsp:cNvSpPr/>
      </dsp:nvSpPr>
      <dsp:spPr>
        <a:xfrm>
          <a:off x="1640177" y="2241284"/>
          <a:ext cx="3247330" cy="990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Внеурочная деятельность</a:t>
          </a:r>
          <a:endParaRPr lang="ru-RU" sz="1800" kern="1200" dirty="0"/>
        </a:p>
      </dsp:txBody>
      <dsp:txXfrm>
        <a:off x="1640177" y="2241284"/>
        <a:ext cx="3247330" cy="990039"/>
      </dsp:txXfrm>
    </dsp:sp>
    <dsp:sp modelId="{A798A706-3CC9-4B30-AB3B-364EF5772E44}">
      <dsp:nvSpPr>
        <dsp:cNvPr id="0" name=""/>
        <dsp:cNvSpPr/>
      </dsp:nvSpPr>
      <dsp:spPr>
        <a:xfrm>
          <a:off x="5536973" y="2241284"/>
          <a:ext cx="3247330" cy="990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Направления : духовно-нравственное, физкультурно-спортивное, социальное, </a:t>
          </a:r>
          <a:r>
            <a:rPr lang="ru-RU" sz="1300" kern="1200" dirty="0" err="1" smtClean="0"/>
            <a:t>общеинтеллектуальное</a:t>
          </a:r>
          <a:r>
            <a:rPr lang="ru-RU" sz="1300" kern="1200" dirty="0" smtClean="0"/>
            <a:t>, общекультурное</a:t>
          </a:r>
          <a:endParaRPr lang="ru-RU" sz="1300" kern="1200" dirty="0"/>
        </a:p>
      </dsp:txBody>
      <dsp:txXfrm>
        <a:off x="5536973" y="2241284"/>
        <a:ext cx="3247330" cy="990039"/>
      </dsp:txXfrm>
    </dsp:sp>
    <dsp:sp modelId="{42ED7371-D671-4C1E-99B0-0345274DEEB0}">
      <dsp:nvSpPr>
        <dsp:cNvPr id="0" name=""/>
        <dsp:cNvSpPr/>
      </dsp:nvSpPr>
      <dsp:spPr>
        <a:xfrm>
          <a:off x="1640177" y="3478833"/>
          <a:ext cx="3247330" cy="990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Дополнительное образование</a:t>
          </a:r>
          <a:endParaRPr lang="ru-RU" sz="1800" kern="1200" dirty="0"/>
        </a:p>
      </dsp:txBody>
      <dsp:txXfrm>
        <a:off x="1640177" y="3478833"/>
        <a:ext cx="3247330" cy="990039"/>
      </dsp:txXfrm>
    </dsp:sp>
    <dsp:sp modelId="{53FEF36E-D702-477F-A0F0-685FDC1FBF7C}">
      <dsp:nvSpPr>
        <dsp:cNvPr id="0" name=""/>
        <dsp:cNvSpPr/>
      </dsp:nvSpPr>
      <dsp:spPr>
        <a:xfrm>
          <a:off x="5536973" y="3478833"/>
          <a:ext cx="3247330" cy="990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Направления: художественно-эстетическое, физкультурно-оздоровительное, военно-спортивное</a:t>
          </a:r>
          <a:endParaRPr lang="ru-RU" sz="1300" kern="1200" dirty="0"/>
        </a:p>
      </dsp:txBody>
      <dsp:txXfrm>
        <a:off x="5536973" y="3478833"/>
        <a:ext cx="3247330" cy="9900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52F7C-8555-4610-BA1E-CFF30C1DB660}">
      <dsp:nvSpPr>
        <dsp:cNvPr id="0" name=""/>
        <dsp:cNvSpPr/>
      </dsp:nvSpPr>
      <dsp:spPr>
        <a:xfrm rot="5400000">
          <a:off x="5575590" y="-2350049"/>
          <a:ext cx="698624" cy="55763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Индивидуальный (мини проект, предметной направленности</a:t>
          </a:r>
          <a:endParaRPr lang="ru-RU" sz="1300" kern="1200" dirty="0"/>
        </a:p>
      </dsp:txBody>
      <dsp:txXfrm rot="-5400000">
        <a:off x="3136713" y="122932"/>
        <a:ext cx="5542274" cy="630416"/>
      </dsp:txXfrm>
    </dsp:sp>
    <dsp:sp modelId="{F5E18C2B-9E67-46D0-9A08-CF7BF690A022}">
      <dsp:nvSpPr>
        <dsp:cNvPr id="0" name=""/>
        <dsp:cNvSpPr/>
      </dsp:nvSpPr>
      <dsp:spPr>
        <a:xfrm>
          <a:off x="0" y="1499"/>
          <a:ext cx="3136713" cy="87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5 класс</a:t>
          </a:r>
          <a:endParaRPr lang="ru-RU" sz="3300" kern="1200" dirty="0"/>
        </a:p>
      </dsp:txBody>
      <dsp:txXfrm>
        <a:off x="42630" y="44129"/>
        <a:ext cx="3051453" cy="788020"/>
      </dsp:txXfrm>
    </dsp:sp>
    <dsp:sp modelId="{4D180961-D61A-4A98-89F7-4289C29733C0}">
      <dsp:nvSpPr>
        <dsp:cNvPr id="0" name=""/>
        <dsp:cNvSpPr/>
      </dsp:nvSpPr>
      <dsp:spPr>
        <a:xfrm rot="5400000">
          <a:off x="5575590" y="-1433105"/>
          <a:ext cx="698624" cy="55763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Индивидуальный и групповой (мини проект; объединения мини проектов предметной и социально-творческой направленности</a:t>
          </a:r>
          <a:endParaRPr lang="ru-RU" sz="1300" kern="1200" dirty="0"/>
        </a:p>
      </dsp:txBody>
      <dsp:txXfrm rot="-5400000">
        <a:off x="3136713" y="1039876"/>
        <a:ext cx="5542274" cy="630416"/>
      </dsp:txXfrm>
    </dsp:sp>
    <dsp:sp modelId="{D80BBBE9-E92D-42E4-A8D2-AC11171EDBE9}">
      <dsp:nvSpPr>
        <dsp:cNvPr id="0" name=""/>
        <dsp:cNvSpPr/>
      </dsp:nvSpPr>
      <dsp:spPr>
        <a:xfrm>
          <a:off x="0" y="918443"/>
          <a:ext cx="3136713" cy="87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6 класс</a:t>
          </a:r>
          <a:endParaRPr lang="ru-RU" sz="3300" kern="1200" dirty="0"/>
        </a:p>
      </dsp:txBody>
      <dsp:txXfrm>
        <a:off x="42630" y="961073"/>
        <a:ext cx="3051453" cy="788020"/>
      </dsp:txXfrm>
    </dsp:sp>
    <dsp:sp modelId="{39749D69-D584-4094-8C79-C3679EC0F3CA}">
      <dsp:nvSpPr>
        <dsp:cNvPr id="0" name=""/>
        <dsp:cNvSpPr/>
      </dsp:nvSpPr>
      <dsp:spPr>
        <a:xfrm rot="5400000">
          <a:off x="5575590" y="-516161"/>
          <a:ext cx="698624" cy="55763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Групповой (предметный и социально-творческий проект, междисциплинарный</a:t>
          </a:r>
          <a:endParaRPr lang="ru-RU" sz="1300" kern="1200" dirty="0"/>
        </a:p>
      </dsp:txBody>
      <dsp:txXfrm rot="-5400000">
        <a:off x="3136713" y="1956820"/>
        <a:ext cx="5542274" cy="630416"/>
      </dsp:txXfrm>
    </dsp:sp>
    <dsp:sp modelId="{4A44D8F1-98AC-4CDE-AE0C-3710046A9CB3}">
      <dsp:nvSpPr>
        <dsp:cNvPr id="0" name=""/>
        <dsp:cNvSpPr/>
      </dsp:nvSpPr>
      <dsp:spPr>
        <a:xfrm>
          <a:off x="0" y="1835387"/>
          <a:ext cx="3136713" cy="87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7 класс</a:t>
          </a:r>
          <a:endParaRPr lang="ru-RU" sz="3300" kern="1200" dirty="0"/>
        </a:p>
      </dsp:txBody>
      <dsp:txXfrm>
        <a:off x="42630" y="1878017"/>
        <a:ext cx="3051453" cy="788020"/>
      </dsp:txXfrm>
    </dsp:sp>
    <dsp:sp modelId="{8D64807A-6A61-4484-9045-F90BB15FA7B5}">
      <dsp:nvSpPr>
        <dsp:cNvPr id="0" name=""/>
        <dsp:cNvSpPr/>
      </dsp:nvSpPr>
      <dsp:spPr>
        <a:xfrm rot="5400000">
          <a:off x="5575590" y="400782"/>
          <a:ext cx="698624" cy="55763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Групповой (предметный и социально-творческий проект, междисциплинарный)</a:t>
          </a:r>
          <a:endParaRPr lang="ru-RU" sz="1300" kern="1200" dirty="0"/>
        </a:p>
      </dsp:txBody>
      <dsp:txXfrm rot="-5400000">
        <a:off x="3136713" y="2873763"/>
        <a:ext cx="5542274" cy="630416"/>
      </dsp:txXfrm>
    </dsp:sp>
    <dsp:sp modelId="{D0F6BEC1-76BE-4459-AC89-E9DE31A9249C}">
      <dsp:nvSpPr>
        <dsp:cNvPr id="0" name=""/>
        <dsp:cNvSpPr/>
      </dsp:nvSpPr>
      <dsp:spPr>
        <a:xfrm>
          <a:off x="0" y="2752332"/>
          <a:ext cx="3136713" cy="87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8 класс</a:t>
          </a:r>
          <a:endParaRPr lang="ru-RU" sz="3300" kern="1200" dirty="0"/>
        </a:p>
      </dsp:txBody>
      <dsp:txXfrm>
        <a:off x="42630" y="2794962"/>
        <a:ext cx="3051453" cy="788020"/>
      </dsp:txXfrm>
    </dsp:sp>
    <dsp:sp modelId="{58078B26-C194-4D46-A21B-95E2D8052A1A}">
      <dsp:nvSpPr>
        <dsp:cNvPr id="0" name=""/>
        <dsp:cNvSpPr/>
      </dsp:nvSpPr>
      <dsp:spPr>
        <a:xfrm rot="5400000">
          <a:off x="5575590" y="1317726"/>
          <a:ext cx="698624" cy="55763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Индивидуальный/Групповой проекты (междисциплинарный или социальный)</a:t>
          </a:r>
          <a:endParaRPr lang="ru-RU" sz="1300" kern="1200" dirty="0"/>
        </a:p>
      </dsp:txBody>
      <dsp:txXfrm rot="-5400000">
        <a:off x="3136713" y="3790707"/>
        <a:ext cx="5542274" cy="630416"/>
      </dsp:txXfrm>
    </dsp:sp>
    <dsp:sp modelId="{F9C9897E-5E7E-4F93-ADCC-C27C2D240700}">
      <dsp:nvSpPr>
        <dsp:cNvPr id="0" name=""/>
        <dsp:cNvSpPr/>
      </dsp:nvSpPr>
      <dsp:spPr>
        <a:xfrm>
          <a:off x="0" y="3669276"/>
          <a:ext cx="3136713" cy="87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9 класс</a:t>
          </a:r>
          <a:endParaRPr lang="ru-RU" sz="3300" kern="1200" dirty="0"/>
        </a:p>
      </dsp:txBody>
      <dsp:txXfrm>
        <a:off x="42630" y="3711906"/>
        <a:ext cx="3051453" cy="788020"/>
      </dsp:txXfrm>
    </dsp:sp>
    <dsp:sp modelId="{BA7FE5D9-CAAE-44F5-A431-591713A54192}">
      <dsp:nvSpPr>
        <dsp:cNvPr id="0" name=""/>
        <dsp:cNvSpPr/>
      </dsp:nvSpPr>
      <dsp:spPr>
        <a:xfrm rot="5400000">
          <a:off x="5575590" y="2234670"/>
          <a:ext cx="698624" cy="55763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Индивидуальный, исследовательский или социальный проекты</a:t>
          </a:r>
          <a:endParaRPr lang="ru-RU" sz="1300" kern="1200" dirty="0"/>
        </a:p>
      </dsp:txBody>
      <dsp:txXfrm rot="-5400000">
        <a:off x="3136713" y="4707651"/>
        <a:ext cx="5542274" cy="630416"/>
      </dsp:txXfrm>
    </dsp:sp>
    <dsp:sp modelId="{1AB53E63-7B8E-4B6B-A0EF-6A58D8E3E200}">
      <dsp:nvSpPr>
        <dsp:cNvPr id="0" name=""/>
        <dsp:cNvSpPr/>
      </dsp:nvSpPr>
      <dsp:spPr>
        <a:xfrm>
          <a:off x="0" y="4586220"/>
          <a:ext cx="3136713" cy="87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10-11 классы</a:t>
          </a:r>
          <a:endParaRPr lang="ru-RU" sz="3300" kern="1200" dirty="0"/>
        </a:p>
      </dsp:txBody>
      <dsp:txXfrm>
        <a:off x="42630" y="4628850"/>
        <a:ext cx="3051453" cy="7880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58AD1-DF7E-47C0-9DE9-4CD797894BBE}">
      <dsp:nvSpPr>
        <dsp:cNvPr id="0" name=""/>
        <dsp:cNvSpPr/>
      </dsp:nvSpPr>
      <dsp:spPr>
        <a:xfrm>
          <a:off x="0" y="0"/>
          <a:ext cx="9144000" cy="15316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Уровни </a:t>
          </a:r>
          <a:r>
            <a:rPr lang="ru-RU" sz="4200" kern="1200" dirty="0" err="1" smtClean="0"/>
            <a:t>сформированности</a:t>
          </a:r>
          <a:r>
            <a:rPr lang="ru-RU" sz="4200" kern="1200" dirty="0" smtClean="0"/>
            <a:t> </a:t>
          </a:r>
          <a:r>
            <a:rPr lang="ru-RU" sz="4200" kern="1200" dirty="0" err="1" smtClean="0"/>
            <a:t>метапредметных</a:t>
          </a:r>
          <a:r>
            <a:rPr lang="ru-RU" sz="4200" kern="1200" dirty="0" smtClean="0"/>
            <a:t> результатов</a:t>
          </a:r>
          <a:endParaRPr lang="ru-RU" sz="4200" kern="1200" dirty="0"/>
        </a:p>
      </dsp:txBody>
      <dsp:txXfrm>
        <a:off x="0" y="0"/>
        <a:ext cx="9144000" cy="1531620"/>
      </dsp:txXfrm>
    </dsp:sp>
    <dsp:sp modelId="{8243254C-28C9-41F4-A5A1-DA2A55B9AA40}">
      <dsp:nvSpPr>
        <dsp:cNvPr id="0" name=""/>
        <dsp:cNvSpPr/>
      </dsp:nvSpPr>
      <dsp:spPr>
        <a:xfrm>
          <a:off x="0" y="1531620"/>
          <a:ext cx="2286000" cy="32164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Не зачет «2»</a:t>
          </a:r>
          <a:endParaRPr lang="ru-RU" sz="2500" kern="1200" dirty="0"/>
        </a:p>
      </dsp:txBody>
      <dsp:txXfrm>
        <a:off x="0" y="1531620"/>
        <a:ext cx="2286000" cy="3216402"/>
      </dsp:txXfrm>
    </dsp:sp>
    <dsp:sp modelId="{AB69B2B0-32C3-4616-933A-22C5692B8254}">
      <dsp:nvSpPr>
        <dsp:cNvPr id="0" name=""/>
        <dsp:cNvSpPr/>
      </dsp:nvSpPr>
      <dsp:spPr>
        <a:xfrm>
          <a:off x="2286000" y="1531620"/>
          <a:ext cx="2286000" cy="32164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Базовый «3»</a:t>
          </a:r>
          <a:endParaRPr lang="ru-RU" sz="2500" kern="1200" dirty="0"/>
        </a:p>
      </dsp:txBody>
      <dsp:txXfrm>
        <a:off x="2286000" y="1531620"/>
        <a:ext cx="2286000" cy="3216402"/>
      </dsp:txXfrm>
    </dsp:sp>
    <dsp:sp modelId="{142DDE5B-E88E-4DD1-BAE4-A0AEA9E1DD0B}">
      <dsp:nvSpPr>
        <dsp:cNvPr id="0" name=""/>
        <dsp:cNvSpPr/>
      </dsp:nvSpPr>
      <dsp:spPr>
        <a:xfrm>
          <a:off x="4572000" y="1531620"/>
          <a:ext cx="2286000" cy="32164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/>
            <a:t>Повышанный</a:t>
          </a:r>
          <a:r>
            <a:rPr lang="ru-RU" sz="2500" kern="1200" dirty="0" smtClean="0"/>
            <a:t> «4»</a:t>
          </a:r>
          <a:endParaRPr lang="ru-RU" sz="2500" kern="1200" dirty="0"/>
        </a:p>
      </dsp:txBody>
      <dsp:txXfrm>
        <a:off x="4572000" y="1531620"/>
        <a:ext cx="2286000" cy="3216402"/>
      </dsp:txXfrm>
    </dsp:sp>
    <dsp:sp modelId="{ECFD2216-A664-445F-AC17-BDCE2E63A3E6}">
      <dsp:nvSpPr>
        <dsp:cNvPr id="0" name=""/>
        <dsp:cNvSpPr/>
      </dsp:nvSpPr>
      <dsp:spPr>
        <a:xfrm>
          <a:off x="6858000" y="1531620"/>
          <a:ext cx="2286000" cy="32164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Углубленный «5»</a:t>
          </a:r>
          <a:endParaRPr lang="ru-RU" sz="2500" kern="1200" dirty="0"/>
        </a:p>
      </dsp:txBody>
      <dsp:txXfrm>
        <a:off x="6858000" y="1531620"/>
        <a:ext cx="2286000" cy="3216402"/>
      </dsp:txXfrm>
    </dsp:sp>
    <dsp:sp modelId="{CA358914-5C9D-4D0E-A563-2C99711B2E6F}">
      <dsp:nvSpPr>
        <dsp:cNvPr id="0" name=""/>
        <dsp:cNvSpPr/>
      </dsp:nvSpPr>
      <dsp:spPr>
        <a:xfrm>
          <a:off x="0" y="4748022"/>
          <a:ext cx="9144000" cy="35737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7B36E-707B-4632-A201-779D025AF72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EDC5D-0FAB-42E2-945D-5B8881D22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84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EDC5D-0FAB-42E2-945D-5B8881D22AA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996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88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56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811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948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0268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113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229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81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77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45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67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07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58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72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62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8B80-BA07-4041-A8CF-0BB1E3444294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1F6385-9DEB-48CB-88E6-56062ADF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92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24.centerstart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460432" cy="36004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образовательный проект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 24 г. Краснодара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совместных социокультурных образовательных практик старшеклассников и студентов как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преемственности школы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вуза в решении задач профессионального самоопределения учащихся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777380"/>
            <a:ext cx="4186891" cy="16759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и психологии, Кубанский государственный университет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73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2718"/>
            <a:ext cx="8712968" cy="1371600"/>
          </a:xfrm>
        </p:spPr>
        <p:txBody>
          <a:bodyPr/>
          <a:lstStyle/>
          <a:p>
            <a:pPr algn="ctr"/>
            <a:r>
              <a:rPr lang="ru-RU" dirty="0" smtClean="0"/>
              <a:t>технологический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576355"/>
              </p:ext>
            </p:extLst>
          </p:nvPr>
        </p:nvGraphicFramePr>
        <p:xfrm>
          <a:off x="179388" y="1752600"/>
          <a:ext cx="8713787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06842096"/>
              </p:ext>
            </p:extLst>
          </p:nvPr>
        </p:nvGraphicFramePr>
        <p:xfrm>
          <a:off x="179388" y="1397000"/>
          <a:ext cx="8713092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7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52718"/>
            <a:ext cx="8856984" cy="1371600"/>
          </a:xfrm>
        </p:spPr>
        <p:txBody>
          <a:bodyPr/>
          <a:lstStyle/>
          <a:p>
            <a:pPr algn="ctr"/>
            <a:r>
              <a:rPr lang="ru-RU" dirty="0" smtClean="0"/>
              <a:t>Диагностический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885397"/>
              </p:ext>
            </p:extLst>
          </p:nvPr>
        </p:nvGraphicFramePr>
        <p:xfrm>
          <a:off x="0" y="1752600"/>
          <a:ext cx="9144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410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718"/>
            <a:ext cx="8748464" cy="1371600"/>
          </a:xfrm>
        </p:spPr>
        <p:txBody>
          <a:bodyPr/>
          <a:lstStyle/>
          <a:p>
            <a:r>
              <a:rPr lang="ru-RU" dirty="0" smtClean="0"/>
              <a:t>мониторинг </a:t>
            </a:r>
            <a:r>
              <a:rPr lang="ru-RU" dirty="0"/>
              <a:t>учащихся </a:t>
            </a:r>
            <a:r>
              <a:rPr lang="ru-RU" dirty="0" smtClean="0"/>
              <a:t>10-11 классов (2020-2021 </a:t>
            </a:r>
            <a:r>
              <a:rPr lang="ru-RU" dirty="0" err="1" smtClean="0"/>
              <a:t>уч.год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318"/>
            <a:ext cx="8748464" cy="5333682"/>
          </a:xfrm>
        </p:spPr>
        <p:txBody>
          <a:bodyPr/>
          <a:lstStyle/>
          <a:p>
            <a:r>
              <a:rPr lang="ru-RU" dirty="0" smtClean="0"/>
              <a:t>: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27081027"/>
              </p:ext>
            </p:extLst>
          </p:nvPr>
        </p:nvGraphicFramePr>
        <p:xfrm>
          <a:off x="683568" y="1752600"/>
          <a:ext cx="3024336" cy="2729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/>
          </p:nvPr>
        </p:nvGraphicFramePr>
        <p:xfrm>
          <a:off x="5436096" y="1524318"/>
          <a:ext cx="2867472" cy="2696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/>
          </p:nvPr>
        </p:nvGraphicFramePr>
        <p:xfrm>
          <a:off x="0" y="4449370"/>
          <a:ext cx="8748464" cy="2408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1739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Основные мероприятия </a:t>
            </a:r>
            <a:r>
              <a:rPr lang="ru-RU" dirty="0"/>
              <a:t>за </a:t>
            </a:r>
            <a:r>
              <a:rPr lang="ru-RU" dirty="0" smtClean="0"/>
              <a:t>2019-2022 учебные годы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24318"/>
            <a:ext cx="8892479" cy="533368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-педагогами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участвующими в проекте опубликовали по тематике проекта  статьи в научном журнале Педагогика: история, перспективы /г. Краснодар 2020;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муниципальном этапе научно-практической конференции «Эврика» в секции «Психология»;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призер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конференции по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кубановендению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«Где казак, там и слава»;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ХХ международной конференции студентов, аспирантов и молодых ученых «Человек.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Собщество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Управление: 2021» в секции «Моя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-творческая инициатива: проба пера»;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победителями и 1 призером открытого муниципального интеллектуально-творческого конкурса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Екатеринодарские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юношеские чтения»;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победителем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призером в краевом конкурсе исследовательских работ «Кубань-жемчужина России»;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сетевого взаимодействия с колледжами и ВУЗами города Краснодара;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инициативе Министерства образования, науки и молодежной политики Краснодарского края совместно с департаментом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политики администрации Краснодарского края обучающиеся МАОУ СОШ № 24 с 2022-2023 учебного года принимают участие в реализации программы развития школьного инициативного бюджетирования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16604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ПРОБЛЕМЫ развития </a:t>
            </a:r>
            <a:r>
              <a:rPr lang="ru-RU" dirty="0"/>
              <a:t>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ru-RU" dirty="0" smtClean="0"/>
              <a:t>Компетентность </a:t>
            </a:r>
            <a:r>
              <a:rPr lang="ru-RU" dirty="0"/>
              <a:t>педагогов. </a:t>
            </a:r>
            <a:endParaRPr lang="ru-RU" dirty="0" smtClean="0"/>
          </a:p>
          <a:p>
            <a:pPr marL="457200" lvl="0" indent="-457200">
              <a:buAutoNum type="arabicPeriod"/>
            </a:pPr>
            <a:r>
              <a:rPr lang="ru-RU" dirty="0" smtClean="0"/>
              <a:t>Психологическая </a:t>
            </a:r>
            <a:r>
              <a:rPr lang="ru-RU" dirty="0"/>
              <a:t>готовность и низкая исследовательская активность </a:t>
            </a:r>
            <a:r>
              <a:rPr lang="ru-RU" dirty="0" smtClean="0"/>
              <a:t>подростков</a:t>
            </a:r>
            <a:r>
              <a:rPr lang="ru-RU" dirty="0"/>
              <a:t>. </a:t>
            </a:r>
            <a:endParaRPr lang="ru-RU" dirty="0" smtClean="0"/>
          </a:p>
          <a:p>
            <a:pPr marL="457200" lvl="0" indent="-457200">
              <a:buAutoNum type="arabicPeriod"/>
            </a:pPr>
            <a:r>
              <a:rPr lang="ru-RU" dirty="0" smtClean="0"/>
              <a:t>Воспитательный </a:t>
            </a:r>
            <a:r>
              <a:rPr lang="ru-RU" dirty="0"/>
              <a:t>потенциал проектирования. </a:t>
            </a:r>
            <a:endParaRPr lang="ru-RU" dirty="0" smtClean="0"/>
          </a:p>
          <a:p>
            <a:pPr marL="457200" lvl="0" indent="-457200">
              <a:buAutoNum type="arabicPeriod"/>
            </a:pPr>
            <a:r>
              <a:rPr lang="ru-RU" dirty="0" smtClean="0"/>
              <a:t>Проектная </a:t>
            </a:r>
            <a:r>
              <a:rPr lang="ru-RU" dirty="0"/>
              <a:t>деятельность приводит к необходимости четкой регламентации многих аспектов школьной жизни, в том числе к формулированию требований к образовательным результатам, которые могут быть определены по итоговому проекту.</a:t>
            </a:r>
          </a:p>
        </p:txBody>
      </p:sp>
    </p:spTree>
    <p:extLst>
      <p:ext uri="{BB962C8B-B14F-4D97-AF65-F5344CB8AC3E}">
        <p14:creationId xmlns:p14="http://schemas.microsoft.com/office/powerpoint/2010/main" val="13517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19256" cy="55054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Благодарим </a:t>
            </a:r>
            <a:r>
              <a:rPr lang="ru-RU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за внимание!</a:t>
            </a:r>
            <a:endParaRPr lang="ru-RU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0" indent="0" algn="ctr"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Муниципальное автономное 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общеобразовательное</a:t>
            </a:r>
          </a:p>
          <a:p>
            <a:pPr marL="0" indent="0" algn="ctr"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учреждение 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муниципального образования город Краснодар средняя общеобразовательная школа № 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24 </a:t>
            </a:r>
          </a:p>
          <a:p>
            <a:pPr marL="0" indent="0" algn="ctr"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имени Тимофеева Федора Ивановича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lvl="1" algn="ctr">
              <a:buFont typeface="Georgia" pitchFamily="18" charset="0"/>
              <a:buNone/>
              <a:defRPr/>
            </a:pPr>
            <a:r>
              <a:rPr lang="ru-RU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Адрес ОУ: г. Краснодар, ул. </a:t>
            </a:r>
            <a:r>
              <a:rPr lang="ru-RU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Новгородская, 16</a:t>
            </a:r>
            <a:endParaRPr lang="ru-RU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ctr">
              <a:buFont typeface="Georgia" pitchFamily="18" charset="0"/>
              <a:buNone/>
              <a:defRPr/>
            </a:pPr>
            <a:r>
              <a:rPr lang="ru-RU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(861) </a:t>
            </a:r>
            <a:r>
              <a:rPr lang="ru-RU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234-25-35</a:t>
            </a:r>
            <a:endParaRPr lang="ru-RU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ctr">
              <a:buFont typeface="Georgia" pitchFamily="18" charset="0"/>
              <a:buNone/>
              <a:defRPr/>
            </a:pPr>
            <a:r>
              <a:rPr lang="ru-RU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Адрес сайта: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school2</a:t>
            </a:r>
            <a:r>
              <a:rPr lang="ru-RU" dirty="0" smtClean="0">
                <a:hlinkClick r:id="rId2"/>
              </a:rPr>
              <a:t>4</a:t>
            </a:r>
            <a:r>
              <a:rPr lang="en-US" dirty="0" smtClean="0">
                <a:hlinkClick r:id="rId2"/>
              </a:rPr>
              <a:t>.centerstart.ru</a:t>
            </a:r>
            <a:r>
              <a:rPr lang="en-US" dirty="0">
                <a:hlinkClick r:id="rId2"/>
              </a:rPr>
              <a:t>/</a:t>
            </a:r>
            <a:endParaRPr lang="ru-RU" dirty="0"/>
          </a:p>
          <a:p>
            <a:pPr lvl="1" algn="ctr">
              <a:buFont typeface="Georgia" pitchFamily="18" charset="0"/>
              <a:buNone/>
              <a:defRPr/>
            </a:pPr>
            <a:r>
              <a:rPr lang="ru-RU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Электронная почта ОУ: </a:t>
            </a:r>
            <a:r>
              <a:rPr lang="en-US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school2</a:t>
            </a:r>
            <a:r>
              <a:rPr lang="ru-RU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</a:t>
            </a:r>
            <a:r>
              <a:rPr lang="en-US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@kubbannet.ru</a:t>
            </a:r>
            <a:endParaRPr lang="ru-RU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11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современного образования напрямую связана с построением каждым учащимся индивидуальной образовательной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траектории;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обеспечения условий для непрерывности индивидуальной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траектории на всех этапах образования на основе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преемственности школы, колледжей, ВУЗов.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371600"/>
          </a:xfrm>
        </p:spPr>
        <p:txBody>
          <a:bodyPr/>
          <a:lstStyle/>
          <a:p>
            <a:pPr algn="ctr"/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характера требований к процессу и результатам обучения в школе и вузе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несовпадение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базовых характеристик, видов и форм образовательной деятельности старшеклассников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студентов;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достаточная готовность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старшеклассников к построению непрерывной индивидуальной образовательной траектории на этапе перехода из педагогической системы среднего общего образования в новую педагогическую систему высшего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4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экспериментально обосновать модель преемственной связи взаимодействия школы и вуза, реализуемую в форме проектирования и осуществления совместных социокультурных практик старшеклассников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61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07288" cy="972026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001419"/>
          </a:xfrm>
        </p:spPr>
        <p:txBody>
          <a:bodyPr>
            <a:noAutofit/>
          </a:bodyPr>
          <a:lstStyle/>
          <a:p>
            <a:r>
              <a:rPr lang="ru-RU" sz="1400" dirty="0"/>
              <a:t>1.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ситуацию становления готовности учащихся старших классов к построению непрерывной индивидуальной образовательной траектории на этапе перехода в образовательную систему вуза и выявить актуальные дефициты опыта и образовательной самостоятельности.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Спроектировать систему преемственного взаимодействия «школа – вуз» в формате сетевого образовательного партнерства и разработать ее нормативно-правовую базу.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Построить и апробировать модель готовности старшеклассников к построению непрерывной индивидуальной образовательной траектории на этапе перехода в образовательную систему вуза и разработать методическую систему ее оценки.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Разработать концептуальную модель совместной социокультурной практики старшеклассников и студентов в форматах офлайн и онлайн образовательных событий и ее психолого-педагогического сопровождения.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Разработать методику организации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допрофессиональной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пробы как проектной единицы социокультурной образовательной практики старшеклассников и студентов, банк творческих заданий и методических рекомендаций.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Осуществить экспериментальную проверку разработанной модели социокультурной образовательной практики, выявить трудности и риски ее реализации.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Проанализировать и обобщить результаты эксперимента, на основе полученных данных разработать и распространить методические рекомендации по преемственному взаимодействию школы и вуза в решении проблем проектирования непрерывных индивидуальных образовательных траекторий учащихся.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416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718"/>
            <a:ext cx="8748464" cy="1371600"/>
          </a:xfrm>
        </p:spPr>
        <p:txBody>
          <a:bodyPr/>
          <a:lstStyle/>
          <a:p>
            <a:pPr algn="ctr"/>
            <a:r>
              <a:rPr lang="ru-RU" dirty="0" smtClean="0"/>
              <a:t>мониторинг </a:t>
            </a:r>
            <a:r>
              <a:rPr lang="ru-RU" dirty="0"/>
              <a:t>учащихся 9-10 </a:t>
            </a:r>
            <a:r>
              <a:rPr lang="ru-RU" dirty="0" smtClean="0"/>
              <a:t>классов (2019-2020 </a:t>
            </a:r>
            <a:r>
              <a:rPr lang="ru-RU" dirty="0" err="1" smtClean="0"/>
              <a:t>уч.год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318"/>
            <a:ext cx="8748464" cy="5333682"/>
          </a:xfrm>
        </p:spPr>
        <p:txBody>
          <a:bodyPr/>
          <a:lstStyle/>
          <a:p>
            <a:r>
              <a:rPr lang="ru-RU" dirty="0" smtClean="0"/>
              <a:t>: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27870872"/>
              </p:ext>
            </p:extLst>
          </p:nvPr>
        </p:nvGraphicFramePr>
        <p:xfrm>
          <a:off x="683568" y="1752600"/>
          <a:ext cx="3024336" cy="2729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4446900"/>
              </p:ext>
            </p:extLst>
          </p:nvPr>
        </p:nvGraphicFramePr>
        <p:xfrm>
          <a:off x="5436096" y="1524318"/>
          <a:ext cx="2867472" cy="2696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71589255"/>
              </p:ext>
            </p:extLst>
          </p:nvPr>
        </p:nvGraphicFramePr>
        <p:xfrm>
          <a:off x="0" y="4449370"/>
          <a:ext cx="8748464" cy="2408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0259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20000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модель организации проектной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4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концептуально-целевой</a:t>
            </a:r>
            <a:r>
              <a:rPr lang="ru-RU" sz="4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4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  <a:r>
              <a:rPr lang="ru-RU" sz="4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4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</a:t>
            </a:r>
            <a:r>
              <a:rPr lang="ru-RU" sz="4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4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</a:t>
            </a:r>
            <a:r>
              <a:rPr lang="ru-RU" sz="4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9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978" y="188640"/>
            <a:ext cx="8435280" cy="1371600"/>
          </a:xfrm>
        </p:spPr>
        <p:txBody>
          <a:bodyPr/>
          <a:lstStyle/>
          <a:p>
            <a:pPr algn="ctr"/>
            <a:r>
              <a:rPr lang="ru-RU" dirty="0" smtClean="0"/>
              <a:t>Концептуально-целевой</a:t>
            </a:r>
            <a:endParaRPr lang="ru-RU" dirty="0"/>
          </a:p>
        </p:txBody>
      </p:sp>
      <p:graphicFrame>
        <p:nvGraphicFramePr>
          <p:cNvPr id="24" name="Объект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711340"/>
              </p:ext>
            </p:extLst>
          </p:nvPr>
        </p:nvGraphicFramePr>
        <p:xfrm>
          <a:off x="107504" y="980728"/>
          <a:ext cx="8962754" cy="5877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324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СОДЕРЖАТЕЛЬНЫЙ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194286"/>
              </p:ext>
            </p:extLst>
          </p:nvPr>
        </p:nvGraphicFramePr>
        <p:xfrm>
          <a:off x="179512" y="1268760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119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980</TotalTime>
  <Words>757</Words>
  <Application>Microsoft Office PowerPoint</Application>
  <PresentationFormat>Экран (4:3)</PresentationFormat>
  <Paragraphs>86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Calibri</vt:lpstr>
      <vt:lpstr>Century Gothic</vt:lpstr>
      <vt:lpstr>Georgia</vt:lpstr>
      <vt:lpstr>Times New Roman</vt:lpstr>
      <vt:lpstr>Wingdings 3</vt:lpstr>
      <vt:lpstr>Легкий дым</vt:lpstr>
      <vt:lpstr>      Инновационный образовательный проект МАОУ СОШ № 24 г. Краснодара  Организация совместных социокультурных образовательных практик старшеклассников и студентов как инновационная форма преемственности школы и вуза в решении задач профессионального самоопределения учащихся</vt:lpstr>
      <vt:lpstr>Актуальность</vt:lpstr>
      <vt:lpstr>Проблемы</vt:lpstr>
      <vt:lpstr>цель</vt:lpstr>
      <vt:lpstr>задачи</vt:lpstr>
      <vt:lpstr>мониторинг учащихся 9-10 классов (2019-2020 уч.год)</vt:lpstr>
      <vt:lpstr>модель организации проектной деятельности</vt:lpstr>
      <vt:lpstr>Концептуально-целевой</vt:lpstr>
      <vt:lpstr>СОДЕРЖАТЕЛЬНЫЙ</vt:lpstr>
      <vt:lpstr>технологический</vt:lpstr>
      <vt:lpstr>Диагностический</vt:lpstr>
      <vt:lpstr>мониторинг учащихся 10-11 классов (2020-2021 уч.год)</vt:lpstr>
      <vt:lpstr>Основные мероприятия за 2019-2022 учебные годы </vt:lpstr>
      <vt:lpstr>ПРОБЛЕМЫ развития проекта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Зауч</cp:lastModifiedBy>
  <cp:revision>57</cp:revision>
  <cp:lastPrinted>2021-06-10T10:36:02Z</cp:lastPrinted>
  <dcterms:created xsi:type="dcterms:W3CDTF">2019-09-10T15:52:40Z</dcterms:created>
  <dcterms:modified xsi:type="dcterms:W3CDTF">2022-08-25T04:49:41Z</dcterms:modified>
</cp:coreProperties>
</file>