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C129-7FBC-4C52-8052-A5CB531D7ED6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6BA8-BAA6-43C0-B984-D548332409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7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C129-7FBC-4C52-8052-A5CB531D7ED6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6BA8-BAA6-43C0-B984-D548332409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19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C129-7FBC-4C52-8052-A5CB531D7ED6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6BA8-BAA6-43C0-B984-D548332409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94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C129-7FBC-4C52-8052-A5CB531D7ED6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6BA8-BAA6-43C0-B984-D548332409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80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C129-7FBC-4C52-8052-A5CB531D7ED6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6BA8-BAA6-43C0-B984-D548332409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10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C129-7FBC-4C52-8052-A5CB531D7ED6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6BA8-BAA6-43C0-B984-D548332409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05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C129-7FBC-4C52-8052-A5CB531D7ED6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6BA8-BAA6-43C0-B984-D548332409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07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C129-7FBC-4C52-8052-A5CB531D7ED6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6BA8-BAA6-43C0-B984-D548332409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73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C129-7FBC-4C52-8052-A5CB531D7ED6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6BA8-BAA6-43C0-B984-D548332409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49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C129-7FBC-4C52-8052-A5CB531D7ED6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6BA8-BAA6-43C0-B984-D548332409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88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C129-7FBC-4C52-8052-A5CB531D7ED6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6BA8-BAA6-43C0-B984-D548332409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0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AC129-7FBC-4C52-8052-A5CB531D7ED6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C6BA8-BAA6-43C0-B984-D548332409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674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5430" y="1412776"/>
            <a:ext cx="7846640" cy="302433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Сайт образовательной организации 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как источник информации при проведении аттестации 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педагогических работников в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рамках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электронного документооборота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5135" y="4778943"/>
            <a:ext cx="3456384" cy="1584176"/>
          </a:xfrm>
        </p:spPr>
        <p:txBody>
          <a:bodyPr>
            <a:normAutofit fontScale="92500" lnSpcReduction="20000"/>
          </a:bodyPr>
          <a:lstStyle/>
          <a:p>
            <a:pPr algn="l">
              <a:spcBef>
                <a:spcPts val="0"/>
              </a:spcBef>
            </a:pP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Хапасеж Ф.А.,</a:t>
            </a:r>
          </a:p>
          <a:p>
            <a:pPr algn="l"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главный специалист отдела профессионального развития педагогических работников</a:t>
            </a:r>
          </a:p>
          <a:p>
            <a:pPr algn="l"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МКУ «Краснодарский научно-методический центр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962" y="0"/>
            <a:ext cx="145641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79941" y="6309320"/>
            <a:ext cx="19851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Краснодар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909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229600" cy="1143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424" y="332656"/>
            <a:ext cx="2072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676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6237" y="692696"/>
            <a:ext cx="874598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СХЕМА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размещения документов, подтверждающих результаты профессиональной деятельности педагогических работников, на официальном сайте образовательной организации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8504" y="2405139"/>
            <a:ext cx="360040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ГЛАВНАЯ СТРАНИЦА ОФИЦИАЛЬНОГО САЙТА ОО (ОСНОВНОЕ НАВИГАЦИОННОЕ МЕНЮ)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4879031"/>
            <a:ext cx="374441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«АТТЕСТАЦИЯ ПЕДАГОГИЧЕСКИХ РАБОТНИКОВ»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2931955"/>
            <a:ext cx="3317773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«НОРМАТИВНЫЕ ДОКУМЕНТЫ»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62192" y="3652073"/>
            <a:ext cx="432048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«АТТЕСТАЦИЯ В ЦЕЛЯХ ПОДТВЕРЖДЕНИЯ СООТВЕТСТВИЯ ЗАНИМАЕМОЙ ДОЛЖНОСТИ»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08369" y="4741844"/>
            <a:ext cx="4828127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«РЕЗУЛЬТАТЫ ПРОФЕССИОНАЛЬНОЙ ДЕЯТЕЛЬНОСТИ ПЕДАГОГИЧЕСКИХ РАБОТНИКОВ, АТТЕСТУЕМЫХ В ЦЕЛЯХ УСТАНОВЛЕНИЯ КВАЛИФИКАЦИОННОЙ КАТЕГОРИИ (ПЕРВОЙ, ВЫСШЕЙ)»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680610" y="3679040"/>
            <a:ext cx="40083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4659780">
            <a:off x="3899393" y="3204410"/>
            <a:ext cx="242316" cy="5099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6200000">
            <a:off x="3905216" y="3684180"/>
            <a:ext cx="242316" cy="5762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7515773">
            <a:off x="3874030" y="4269710"/>
            <a:ext cx="242316" cy="5238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16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/>
              <a:t>НОРМАТИВНЫЕ </a:t>
            </a:r>
            <a:r>
              <a:rPr lang="ru-RU" b="1" dirty="0"/>
              <a:t>ДОКУМЕНТЫ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268760"/>
            <a:ext cx="8208911" cy="24391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ru-RU" sz="1050" dirty="0">
              <a:solidFill>
                <a:srgbClr val="000000"/>
              </a:solidFill>
            </a:endParaRP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Нормативные документы не публикуются на сайте ОО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Переход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осуществляется по ссылке на официальный сайт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государственного бюджетного учреждения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Краснодарского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края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Центр сопровождения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образования«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https://rcdpo.ru/rasporyaditelnye-i-normativnye-dokumenty/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471586"/>
            <a:ext cx="5616624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ГБУ КК «Научно-методический центр»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06.02.2023 г.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переименован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ГБУ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КК «Центр сопровождения образования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https://rcdpo.ru/ </a:t>
            </a:r>
          </a:p>
        </p:txBody>
      </p:sp>
    </p:spTree>
    <p:extLst>
      <p:ext uri="{BB962C8B-B14F-4D97-AF65-F5344CB8AC3E}">
        <p14:creationId xmlns:p14="http://schemas.microsoft.com/office/powerpoint/2010/main" val="681744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ru-RU" sz="3100" b="1" dirty="0" smtClean="0"/>
              <a:t>АТТЕСТАЦИЯ </a:t>
            </a:r>
            <a:r>
              <a:rPr lang="ru-RU" sz="3100" b="1" dirty="0"/>
              <a:t>В ЦЕЛЯХ ПОДТВЕРЖДЕНИЯ СООТВЕТСТВИЯ ЗАНИМАЕМОЙ ДОЛЖНОСТИ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71139" y="2132856"/>
            <a:ext cx="806489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ОО о создании аттестационной комиссии;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ОО о проведении аттестации с приложением графика аттестации и списка аттестуемых педагогических работников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1556" y="3970335"/>
            <a:ext cx="3814380" cy="16619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ru-RU" sz="1200" dirty="0">
              <a:solidFill>
                <a:srgbClr val="000000"/>
              </a:solidFill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Сроки размещения информации: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Продолжительность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действия документа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4077072"/>
            <a:ext cx="439248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сентября текущего учебного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года,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далее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мере необходимости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5165800"/>
            <a:ext cx="25454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текущий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учебный год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12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ПРОФЕССИОНАЛЬНОЙ ДЕЯТЕЛЬНОСТИ ПЕДАГОГИЧЕСКИХ РАБОТНИКОВ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844824"/>
            <a:ext cx="727280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аттестуемых педагогических работников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780928"/>
            <a:ext cx="8280920" cy="37856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1. Иванов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Пётр Николаевич, учитель русского языка и литературы 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. Петрова Мария Ивановна, учитель математики 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. Сидоров Иван Иванович, учитель физики 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. Устинова Анна Андреевна, учитель химии 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. Фёдорова Екатерина Семёновна, учитель биологии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rot="7834622">
            <a:off x="7795350" y="3167775"/>
            <a:ext cx="484632" cy="126701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481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/>
              <a:t>Персональная </a:t>
            </a:r>
            <a:r>
              <a:rPr lang="ru-RU" b="1" dirty="0"/>
              <a:t>страница учителя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052736"/>
            <a:ext cx="8784976" cy="56015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ru-RU" sz="1100" dirty="0">
              <a:solidFill>
                <a:srgbClr val="000000"/>
              </a:solidFill>
            </a:endParaRPr>
          </a:p>
          <a:p>
            <a:endParaRPr lang="ru-RU" sz="1100" dirty="0"/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1.«Результаты освоения обучающимися образовательных программ»;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.«Результативность профессиональной деятельности по выявлению и развитию у обучающихся способностей к научной (интеллектуальной), творческой, физкультурно-спортивной деятельности»;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.«Личный вклад в повышение качества образования и транслирование опыта практических результатов своей профессиональной деятельности»;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.«Результативность деятельности педагогического работника в профессиональном сообществе».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52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835" y="188640"/>
            <a:ext cx="8229600" cy="11430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ru-RU" sz="4000" b="1" dirty="0" smtClean="0"/>
              <a:t>Персональная </a:t>
            </a:r>
            <a:r>
              <a:rPr lang="ru-RU" sz="4000" b="1" dirty="0"/>
              <a:t>страница учителя 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84784"/>
            <a:ext cx="8714231" cy="50552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ru-RU" sz="1050" dirty="0">
              <a:solidFill>
                <a:srgbClr val="000000"/>
              </a:solidFill>
            </a:endParaRP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Перечни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критериев и показателей для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оценки профессиональной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деятельности педагогических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работников,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аттестуемых в целях установления квалификационной категории,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утвержденных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приказом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министерства образования, науки и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молодежной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политики Краснодарского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края 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18.07.2018 г. № 2590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(в редакции приказа МОН и МП КК 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06.08.2021 </a:t>
            </a:r>
            <a:r>
              <a:rPr lang="ru-RU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2559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Об утверждении измерительных материалов для оценки профессиональной деятельности педагогических работников образовательных организаций Краснодарского края при проведении аттестации в целях установления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квалификационной категории»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182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/>
              <a:t>Требование </a:t>
            </a:r>
            <a:r>
              <a:rPr lang="ru-RU" b="1" dirty="0"/>
              <a:t>к формату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размещаемой </a:t>
            </a:r>
            <a:r>
              <a:rPr lang="ru-RU" b="1" dirty="0"/>
              <a:t>информации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44824"/>
            <a:ext cx="8712968" cy="40934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документы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должны быть представлены в формате скан-копий;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несколько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скан-копий документов, подтверждающих результаты по одному критерию, необходимо объединить в один файл в формате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PDF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разрешение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фотографий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менее 150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dpi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(точек на дюйм) 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Размещение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документов на персональной странице педагогического работника осуществляется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одновременно по всем разделам 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Документы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необходимо оформлять в соответствии с требованиями делопроизводства, без исправлений, шрифтом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Roman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размера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Текст должен читаться без затруднений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масштабе 1:1 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612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Сроки </a:t>
            </a:r>
            <a:r>
              <a:rPr lang="ru-RU" sz="4000" b="1" dirty="0"/>
              <a:t>размещения и период нахождения информации на сайте ОО 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916832"/>
            <a:ext cx="8712968" cy="4532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ru-RU" sz="1050" dirty="0">
              <a:solidFill>
                <a:srgbClr val="000000"/>
              </a:solidFill>
            </a:endParaRPr>
          </a:p>
          <a:p>
            <a:endParaRPr lang="ru-RU" sz="1000" dirty="0">
              <a:solidFill>
                <a:srgbClr val="000000"/>
              </a:solidFill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Сроки размещения информации: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подачи педагогическим работником заявления о проведении аттестации в электронной форме на сайте http://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attest-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kk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 smtClean="0"/>
          </a:p>
          <a:p>
            <a:endParaRPr lang="ru-RU" sz="1000" dirty="0">
              <a:solidFill>
                <a:srgbClr val="000000"/>
              </a:solidFill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Продолжительность действия документа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опубликования приказа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МП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КК о присвоении квалификационной категории</a:t>
            </a:r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97513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483</Words>
  <Application>Microsoft Office PowerPoint</Application>
  <PresentationFormat>Экран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Сайт образовательной организации  как источник информации при проведении аттестации  педагогических работников в рамках электронного документооборота</vt:lpstr>
      <vt:lpstr>Презентация PowerPoint</vt:lpstr>
      <vt:lpstr>НОРМАТИВНЫЕ ДОКУМЕНТЫ </vt:lpstr>
      <vt:lpstr>АТТЕСТАЦИЯ В ЦЕЛЯХ ПОДТВЕРЖДЕНИЯ СООТВЕТСТВИЯ ЗАНИМАЕМОЙ ДОЛЖНОСТИ </vt:lpstr>
      <vt:lpstr>РЕЗУЛЬТАТЫ ПРОФЕССИОНАЛЬНОЙ ДЕЯТЕЛЬНОСТИ ПЕДАГОГИЧЕСКИХ РАБОТНИКОВ </vt:lpstr>
      <vt:lpstr>Персональная страница учителя </vt:lpstr>
      <vt:lpstr>Персональная страница учителя </vt:lpstr>
      <vt:lpstr>Требование к формату  размещаемой информации </vt:lpstr>
      <vt:lpstr>Сроки размещения и период нахождения информации на сайте ОО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Любовь Волкова</dc:creator>
  <cp:lastModifiedBy>Любовь Волкова</cp:lastModifiedBy>
  <cp:revision>21</cp:revision>
  <dcterms:created xsi:type="dcterms:W3CDTF">2023-02-17T12:42:23Z</dcterms:created>
  <dcterms:modified xsi:type="dcterms:W3CDTF">2023-03-10T07:36:54Z</dcterms:modified>
</cp:coreProperties>
</file>