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diagrams/quickStyle2.xml" ContentType="application/vnd.openxmlformats-officedocument.drawingml.diagramQuickStyle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diagrams/colors2.xml" ContentType="application/vnd.openxmlformats-officedocument.drawingml.diagramColors+xml"/>
  <Override PartName="/ppt/slideLayouts/slideLayout4.xml" ContentType="application/vnd.openxmlformats-officedocument.presentationml.slideLayout+xml"/>
  <Override PartName="/ppt/slides/slide4.xml" ContentType="application/vnd.openxmlformats-officedocument.presentationml.slide+xml"/>
  <Override PartName="/ppt/diagrams/data2.xml" ContentType="application/vnd.openxmlformats-officedocument.drawingml.diagramData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diagrams/quickStyle1.xml" ContentType="application/vnd.openxmlformats-officedocument.drawingml.diagramQuickStyle+xml"/>
  <Override PartName="/ppt/slides/slide6.xml" ContentType="application/vnd.openxmlformats-officedocument.presentationml.slide+xml"/>
  <Override PartName="/ppt/diagrams/drawing2.xml" ContentType="application/vnd.openxmlformats-officedocument.drawingml.diagramDrawing+xml"/>
  <Override PartName="/ppt/diagrams/layout2.xml" ContentType="application/vnd.openxmlformats-officedocument.drawingml.diagramLayout+xml"/>
  <Override PartName="/ppt/slides/slide3.xml" ContentType="application/vnd.openxmlformats-officedocument.presentationml.slide+xml"/>
  <Override PartName="/ppt/diagrams/layout1.xml" ContentType="application/vnd.openxmlformats-officedocument.drawingml.diagramLayout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slides/slide7.xml" ContentType="application/vnd.openxmlformats-officedocument.presentationml.slide+xml"/>
  <Override PartName="/ppt/diagrams/drawing1.xml" ContentType="application/vnd.openxmlformats-officedocument.drawingml.diagramDrawing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presProps" Target="presProps.xml" /><Relationship Id="rId13" Type="http://schemas.openxmlformats.org/officeDocument/2006/relationships/tableStyles" Target="tableStyles.xml" /><Relationship Id="rId14" Type="http://schemas.openxmlformats.org/officeDocument/2006/relationships/viewProps" Target="viewProps.xml" /></Relationships>
</file>

<file path=ppt/diagrams/_rels/data1.xml.rels><?xml version="1.0" encoding="UTF-8" standalone="yes"?><Relationships xmlns="http://schemas.openxmlformats.org/package/2006/relationships"><Relationship Id="rId1" Type="http://schemas.microsoft.com/office/2007/relationships/diagramDrawing" Target="../diagrams/drawing1.xml" /></Relationships>
</file>

<file path=ppt/diagrams/_rels/data2.xml.rels><?xml version="1.0" encoding="UTF-8" standalone="yes"?><Relationships xmlns="http://schemas.openxmlformats.org/package/2006/relationships"><Relationship Id="rId1" Type="http://schemas.microsoft.com/office/2007/relationships/diagramDrawing" Target="../diagrams/drawing2.xml" /></Relationships>
</file>

<file path=ppt/diagrams/_rels/drawing1.xml.rels><?xml version="1.0" encoding="UTF-8" standalone="yes"?><Relationships xmlns="http://schemas.openxmlformats.org/package/2006/relationships"></Relationships>
</file>

<file path=ppt/diagrams/_rels/drawing2.xml.rels><?xml version="1.0" encoding="UTF-8" standalone="yes"?><Relationships xmlns="http://schemas.openxmlformats.org/package/2006/relationships"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 xmlns:r="http://schemas.openxmlformats.org/officeDocument/2006/relationships">
  <dgm:ptLst>
    <dgm:pt modelId="{01265EB3-264E-4A10-86E3-1E6D0B1EFBEB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0"/>
      <dgm:spPr bwMode="auto"/>
      <dgm:t>
        <a:bodyPr/>
        <a:lstStyle/>
        <a:p>
          <a:pPr>
            <a:defRPr/>
          </a:pPr>
          <a:endParaRPr lang="ru-RU"/>
        </a:p>
      </dgm:t>
    </dgm:pt>
    <dgm:pt modelId="{343ABB04-F782-4F97-A74F-FCAF7D7DDCE7}">
      <dgm:prSet phldr="0" phldrT="[Текст]"/>
      <dgm:spPr bwMode="auto"/>
      <dgm:t>
        <a:bodyPr vertOverflow="overflow" horzOverflow="overflow" vert="horz" rtlCol="0" fromWordArt="0" anchor="ctr" forceAA="0" upright="0" compatLnSpc="0"/>
        <a:lstStyle/>
        <a:p>
          <a:pPr marL="0" indent="0" algn="ctr" defTabSz="1155699">
            <a:lnSpc>
              <a:spcPct val="90000"/>
            </a:lnSpc>
            <a:spcBef>
              <a:spcPts val="0"/>
            </a:spcBef>
            <a:spcAft>
              <a:spcPts val="0"/>
            </a:spcAft>
            <a:defRPr/>
          </a:pPr>
          <a:r>
            <a:rPr lang="ru-RU" b="1" i="0" u="none" strike="noStrike" cap="none" spc="0">
              <a:solidFill>
                <a:schemeClr val="tx1"/>
              </a:solidFill>
              <a:latin typeface="PT Sans"/>
              <a:ea typeface="PT Sans"/>
              <a:cs typeface="PT Sans"/>
            </a:rPr>
            <a:t>Хорошая дикция - это дисциплина.</a:t>
          </a:r>
          <a:endParaRPr b="1">
            <a:solidFill>
              <a:schemeClr val="tx1"/>
            </a:solidFill>
          </a:endParaRPr>
        </a:p>
      </dgm:t>
    </dgm:pt>
    <dgm:pt modelId="{27F09AC0-5F8D-4DF1-9DD4-893A7396E6F4}" type="parTrans" cxnId="{A26A1814-683B-47C1-89FF-AA1DC9CBCD8D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42B81EF7-5ED9-44AA-B978-2AE40FE73298}" type="sibTrans" cxnId="{A26A1814-683B-47C1-89FF-AA1DC9CBCD8D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37266560-3125-43E1-8BE1-367490FF4507}">
      <dgm:prSet phldr="0" phldrT="[Текст]"/>
      <dgm:spPr bwMode="auto"/>
      <dgm:t>
        <a:bodyPr vertOverflow="overflow" horzOverflow="overflow" vert="horz" rtlCol="0" fromWordArt="0" anchor="ctr" forceAA="0" upright="0" compatLnSpc="0"/>
        <a:lstStyle/>
        <a:p>
          <a:pPr marL="0" indent="0" algn="ctr" defTabSz="1155699">
            <a:lnSpc>
              <a:spcPct val="90000"/>
            </a:lnSpc>
            <a:spcBef>
              <a:spcPts val="0"/>
            </a:spcBef>
            <a:spcAft>
              <a:spcPts val="0"/>
            </a:spcAft>
            <a:defRPr/>
          </a:pPr>
          <a:r>
            <a:rPr lang="ru-RU" b="1" i="0" u="none" strike="noStrike" cap="none" spc="0">
              <a:solidFill>
                <a:schemeClr val="tx1"/>
              </a:solidFill>
              <a:latin typeface="PT Sans"/>
              <a:ea typeface="PT Sans"/>
              <a:cs typeface="PT Sans"/>
            </a:rPr>
            <a:t>Контроль и внимательность</a:t>
          </a:r>
          <a:endParaRPr b="1">
            <a:solidFill>
              <a:schemeClr val="tx1"/>
            </a:solidFill>
          </a:endParaRPr>
        </a:p>
      </dgm:t>
    </dgm:pt>
    <dgm:pt modelId="{32DF9B44-9B04-4680-9730-5498A37CBA52}" type="parTrans" cxnId="{2E8E66F0-7430-485B-8B24-F6662A7E3903}">
      <dgm:prSet/>
      <dgm:spPr bwMode="auto"/>
      <dgm:t>
        <a:bodyPr vert="horz" anchor="ctr"/>
        <a:lstStyle/>
        <a:p>
          <a:pPr marL="0" indent="0" algn="ctr" defTabSz="888998">
            <a:lnSpc>
              <a:spcPct val="90000"/>
            </a:lnSpc>
            <a:spcBef>
              <a:spcPts val="0"/>
            </a:spcBef>
            <a:spcAft>
              <a:spcPts val="0"/>
            </a:spcAft>
            <a:defRPr/>
          </a:pPr>
          <a:endParaRPr lang="ru-RU"/>
        </a:p>
      </dgm:t>
    </dgm:pt>
    <dgm:pt modelId="{A1725E23-F507-4CC7-B82D-2808336645F8}" type="sibTrans" cxnId="{2E8E66F0-7430-485B-8B24-F6662A7E3903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C67798A6-8EB1-4757-AC19-1C5452ACA283}">
      <dgm:prSet phldr="0" phldrT="[Текст]"/>
      <dgm:spPr bwMode="auto"/>
      <dgm:t>
        <a:bodyPr vertOverflow="overflow" horzOverflow="overflow" vert="horz" rtlCol="0" fromWordArt="0" anchor="ctr" forceAA="0" upright="0" compatLnSpc="0"/>
        <a:lstStyle/>
        <a:p>
          <a:pPr marL="0" indent="0" algn="ctr" defTabSz="1155699">
            <a:lnSpc>
              <a:spcPct val="90000"/>
            </a:lnSpc>
            <a:spcBef>
              <a:spcPts val="0"/>
            </a:spcBef>
            <a:spcAft>
              <a:spcPts val="0"/>
            </a:spcAft>
            <a:defRPr/>
          </a:pPr>
          <a:r>
            <a:rPr lang="ru-RU" b="1" i="0" u="none" strike="noStrike" cap="none" spc="0">
              <a:solidFill>
                <a:schemeClr val="tx1"/>
              </a:solidFill>
              <a:latin typeface="PT Sans"/>
              <a:ea typeface="PT Sans"/>
              <a:cs typeface="PT Sans"/>
            </a:rPr>
            <a:t>Ежедневные тренировки</a:t>
          </a:r>
          <a:endParaRPr b="1">
            <a:solidFill>
              <a:schemeClr val="tx1"/>
            </a:solidFill>
          </a:endParaRPr>
        </a:p>
      </dgm:t>
    </dgm:pt>
    <dgm:pt modelId="{2F5C4E98-C02A-463C-B9E6-1665D66E5F35}" type="parTrans" cxnId="{2346F8A1-6ACA-461F-A163-79CACA765231}">
      <dgm:prSet/>
      <dgm:spPr bwMode="auto"/>
      <dgm:t>
        <a:bodyPr vert="horz" anchor="ctr"/>
        <a:lstStyle/>
        <a:p>
          <a:pPr marL="0" indent="0" algn="ctr" defTabSz="888998">
            <a:lnSpc>
              <a:spcPct val="90000"/>
            </a:lnSpc>
            <a:spcBef>
              <a:spcPts val="0"/>
            </a:spcBef>
            <a:spcAft>
              <a:spcPts val="0"/>
            </a:spcAft>
            <a:defRPr/>
          </a:pPr>
          <a:endParaRPr lang="ru-RU"/>
        </a:p>
      </dgm:t>
    </dgm:pt>
    <dgm:pt modelId="{41569C77-4E25-440E-8A51-D2B55092EDF2}" type="sibTrans" cxnId="{2346F8A1-6ACA-461F-A163-79CACA765231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27427D40-5815-40FF-852C-AE272CD4AF8B}">
      <dgm:prSet phldr="0" phldrT="[Текст]"/>
      <dgm:spPr bwMode="auto"/>
      <dgm:t>
        <a:bodyPr vertOverflow="overflow" horzOverflow="overflow" vert="horz" rtlCol="0" fromWordArt="0" anchor="ctr" forceAA="0" upright="0" compatLnSpc="0"/>
        <a:lstStyle/>
        <a:p>
          <a:pPr marL="0" indent="0" algn="ctr" defTabSz="1155699">
            <a:lnSpc>
              <a:spcPct val="90000"/>
            </a:lnSpc>
            <a:spcBef>
              <a:spcPts val="0"/>
            </a:spcBef>
            <a:spcAft>
              <a:spcPts val="0"/>
            </a:spcAft>
            <a:defRPr/>
          </a:pPr>
          <a:r>
            <a:rPr lang="ru-RU" b="1" i="0" u="none" strike="noStrike" cap="none" spc="0">
              <a:solidFill>
                <a:schemeClr val="tx1"/>
              </a:solidFill>
              <a:latin typeface="PT Sans"/>
              <a:ea typeface="PT Sans"/>
              <a:cs typeface="PT Sans"/>
            </a:rPr>
            <a:t>Развитие навыков</a:t>
          </a:r>
          <a:endParaRPr b="1">
            <a:solidFill>
              <a:schemeClr val="tx1"/>
            </a:solidFill>
          </a:endParaRPr>
        </a:p>
      </dgm:t>
    </dgm:pt>
    <dgm:pt modelId="{C7EB3AC5-1E4C-4013-92B4-5C105DABC52F}" type="parTrans" cxnId="{F9AE1F34-2E82-496F-92E9-4C8093BA1020}">
      <dgm:prSet/>
      <dgm:spPr bwMode="auto"/>
      <dgm:t>
        <a:bodyPr vert="horz" anchor="ctr"/>
        <a:lstStyle/>
        <a:p>
          <a:pPr marL="0" indent="0" algn="ctr" defTabSz="888998">
            <a:lnSpc>
              <a:spcPct val="90000"/>
            </a:lnSpc>
            <a:spcBef>
              <a:spcPts val="0"/>
            </a:spcBef>
            <a:spcAft>
              <a:spcPts val="0"/>
            </a:spcAft>
            <a:defRPr/>
          </a:pPr>
          <a:endParaRPr lang="ru-RU"/>
        </a:p>
      </dgm:t>
    </dgm:pt>
    <dgm:pt modelId="{32EECFFC-3EEE-4DBF-A42A-D3E020928AFD}" type="sibTrans" cxnId="{F9AE1F34-2E82-496F-92E9-4C8093BA1020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97616ECB-E33F-433B-B4DC-B7525A71BBC7}">
      <dgm:prSet phldr="0" phldrT="[Текст]" custT="1"/>
      <dgm:spPr bwMode="auto"/>
      <dgm:t>
        <a:bodyPr vertOverflow="overflow" horzOverflow="overflow" vert="horz" rtlCol="0" fromWordArt="0" anchor="ctr" forceAA="0" upright="0" compatLnSpc="0"/>
        <a:lstStyle/>
        <a:p>
          <a:pPr marL="0" indent="0" algn="ctr" defTabSz="1155699">
            <a:lnSpc>
              <a:spcPct val="90000"/>
            </a:lnSpc>
            <a:spcBef>
              <a:spcPts val="0"/>
            </a:spcBef>
            <a:spcAft>
              <a:spcPts val="0"/>
            </a:spcAft>
            <a:defRPr/>
          </a:pPr>
          <a:r>
            <a:rPr lang="ru-RU" sz="1200" b="1" i="0" u="none" strike="noStrike" cap="none" spc="0">
              <a:solidFill>
                <a:schemeClr val="tx1"/>
              </a:solidFill>
              <a:latin typeface="PT Sans"/>
              <a:ea typeface="PT Sans"/>
              <a:cs typeface="PT Sans"/>
            </a:rPr>
            <a:t>Самодисциплина</a:t>
          </a:r>
          <a:endParaRPr sz="1200" b="1">
            <a:solidFill>
              <a:schemeClr val="tx1"/>
            </a:solidFill>
          </a:endParaRPr>
        </a:p>
      </dgm:t>
    </dgm:pt>
    <dgm:pt modelId="{475C902A-4DE6-4D1D-AA50-97C396E8CC87}" type="parTrans" cxnId="{A518F356-3C93-455A-A28D-B5C01D86FA3E}">
      <dgm:prSet/>
      <dgm:spPr bwMode="auto"/>
      <dgm:t>
        <a:bodyPr vert="horz" anchor="ctr"/>
        <a:lstStyle/>
        <a:p>
          <a:pPr marL="0" indent="0" algn="ctr" defTabSz="888998">
            <a:lnSpc>
              <a:spcPct val="90000"/>
            </a:lnSpc>
            <a:spcBef>
              <a:spcPts val="0"/>
            </a:spcBef>
            <a:spcAft>
              <a:spcPts val="0"/>
            </a:spcAft>
            <a:defRPr/>
          </a:pPr>
          <a:endParaRPr lang="ru-RU"/>
        </a:p>
      </dgm:t>
    </dgm:pt>
    <dgm:pt modelId="{8FA87E9E-DC40-44A4-BE92-A8E33FD7BECE}" type="sibTrans" cxnId="{A518F356-3C93-455A-A28D-B5C01D86FA3E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CAC5D987-8710-46F2-A16C-6FA45CE7CE87}" type="pres">
      <dgm:prSet presAssocID="{01265EB3-264E-4A10-86E3-1E6D0B1EFBEB}" presName="Name0" presStyleCnt="0">
        <dgm:presLayoutVars>
          <dgm:chMax val="1"/>
          <dgm:dir val="norm"/>
          <dgm:animLvl val="ctr"/>
          <dgm:resizeHandles val="exact"/>
        </dgm:presLayoutVars>
      </dgm:prSet>
      <dgm:spPr bwMode="auto"/>
    </dgm:pt>
    <dgm:pt modelId="{3E59EFFA-7132-48D5-AA74-F98643718B92}" type="pres">
      <dgm:prSet presAssocID="{343ABB04-F782-4F97-A74F-FCAF7D7DDCE7}" presName="centerShape" presStyleLbl="node0" presStyleIdx="0" presStyleCnt="1"/>
      <dgm:spPr bwMode="auto">
        <a:solidFill>
          <a:srgbClr val="4FB0BD"/>
        </a:solidFill>
      </dgm:spPr>
    </dgm:pt>
    <dgm:pt modelId="{4782A7C8-EF6E-4BA9-89F1-ACACA823DA12}" type="pres">
      <dgm:prSet presAssocID="{32DF9B44-9B04-4680-9730-5498A37CBA52}" presName="parTrans" presStyleLbl="sibTrans2D1" presStyleIdx="0" presStyleCnt="4"/>
      <dgm:spPr bwMode="auto">
        <a:solidFill>
          <a:srgbClr val="4FB0BD"/>
        </a:solidFill>
      </dgm:spPr>
    </dgm:pt>
    <dgm:pt modelId="{A8B7699D-2F50-4742-BB04-2693F406C473}" type="pres">
      <dgm:prSet presAssocID="{32DF9B44-9B04-4680-9730-5498A37CBA52}" presName="connectorText" presStyleLbl="sibTrans2D1" presStyleIdx="0" presStyleCnt="4"/>
      <dgm:spPr bwMode="auto"/>
    </dgm:pt>
    <dgm:pt modelId="{407307E3-4EC7-45DF-B186-F7B126BF90B2}" type="pres">
      <dgm:prSet presAssocID="{37266560-3125-43E1-8BE1-367490FF4507}" presName="node" presStyleLbl="node1" presStyleIdx="0" presStyleCnt="4">
        <dgm:presLayoutVars>
          <dgm:bulletEnabled val="1"/>
        </dgm:presLayoutVars>
      </dgm:prSet>
      <dgm:spPr bwMode="auto">
        <a:solidFill>
          <a:srgbClr val="4FB0BD"/>
        </a:solidFill>
      </dgm:spPr>
    </dgm:pt>
    <dgm:pt modelId="{55B15624-8060-426A-B173-E30190BEEC41}" type="pres">
      <dgm:prSet presAssocID="{2F5C4E98-C02A-463C-B9E6-1665D66E5F35}" presName="parTrans" presStyleLbl="sibTrans2D1" presStyleIdx="1" presStyleCnt="4"/>
      <dgm:spPr bwMode="auto">
        <a:solidFill>
          <a:srgbClr val="4FB0BD"/>
        </a:solidFill>
      </dgm:spPr>
    </dgm:pt>
    <dgm:pt modelId="{464172BC-D533-4568-ADC3-7BE55365FFE8}" type="pres">
      <dgm:prSet presAssocID="{2F5C4E98-C02A-463C-B9E6-1665D66E5F35}" presName="connectorText" presStyleLbl="sibTrans2D1" presStyleIdx="1" presStyleCnt="4"/>
      <dgm:spPr bwMode="auto"/>
    </dgm:pt>
    <dgm:pt modelId="{6EB37C71-43DF-4599-84C1-DBF0AA744561}" type="pres">
      <dgm:prSet presAssocID="{C67798A6-8EB1-4757-AC19-1C5452ACA283}" presName="node" presStyleLbl="node1" presStyleIdx="1" presStyleCnt="4">
        <dgm:presLayoutVars>
          <dgm:bulletEnabled val="1"/>
        </dgm:presLayoutVars>
      </dgm:prSet>
      <dgm:spPr bwMode="auto">
        <a:solidFill>
          <a:srgbClr val="4FB0BD"/>
        </a:solidFill>
      </dgm:spPr>
    </dgm:pt>
    <dgm:pt modelId="{B7127D8C-692A-49FE-8952-03FC29D7F9A0}" type="pres">
      <dgm:prSet presAssocID="{C7EB3AC5-1E4C-4013-92B4-5C105DABC52F}" presName="parTrans" presStyleLbl="sibTrans2D1" presStyleIdx="2" presStyleCnt="4"/>
      <dgm:spPr bwMode="auto">
        <a:solidFill>
          <a:srgbClr val="4FB0BD"/>
        </a:solidFill>
      </dgm:spPr>
    </dgm:pt>
    <dgm:pt modelId="{1C17F254-E871-42F2-A262-CBACEB7AC924}" type="pres">
      <dgm:prSet presAssocID="{C7EB3AC5-1E4C-4013-92B4-5C105DABC52F}" presName="connectorText" presStyleLbl="sibTrans2D1" presStyleIdx="2" presStyleCnt="4"/>
      <dgm:spPr bwMode="auto"/>
    </dgm:pt>
    <dgm:pt modelId="{FC6634AF-D7ED-4E17-B2E2-0E67C0E69F40}" type="pres">
      <dgm:prSet presAssocID="{27427D40-5815-40FF-852C-AE272CD4AF8B}" presName="node" presStyleLbl="node1" presStyleIdx="2" presStyleCnt="4">
        <dgm:presLayoutVars>
          <dgm:bulletEnabled val="1"/>
        </dgm:presLayoutVars>
      </dgm:prSet>
      <dgm:spPr bwMode="auto">
        <a:solidFill>
          <a:srgbClr val="4FB0BD"/>
        </a:solidFill>
      </dgm:spPr>
    </dgm:pt>
    <dgm:pt modelId="{E4665AC1-4289-49AF-8506-4C9F2965D117}" type="pres">
      <dgm:prSet presAssocID="{475C902A-4DE6-4D1D-AA50-97C396E8CC87}" presName="parTrans" presStyleLbl="sibTrans2D1" presStyleIdx="3" presStyleCnt="4"/>
      <dgm:spPr bwMode="auto">
        <a:solidFill>
          <a:srgbClr val="4FB0BD"/>
        </a:solidFill>
      </dgm:spPr>
    </dgm:pt>
    <dgm:pt modelId="{779CE5F0-36CF-45CA-9E40-B43D9CE76782}" type="pres">
      <dgm:prSet presAssocID="{475C902A-4DE6-4D1D-AA50-97C396E8CC87}" presName="connectorText" presStyleLbl="sibTrans2D1" presStyleIdx="3" presStyleCnt="4"/>
      <dgm:spPr bwMode="auto"/>
    </dgm:pt>
    <dgm:pt modelId="{561FAF7C-BA5E-4F42-94B4-40F088E65AD8}" type="pres">
      <dgm:prSet presAssocID="{97616ECB-E33F-433B-B4DC-B7525A71BBC7}" presName="node" presStyleLbl="node1" presStyleIdx="3" presStyleCnt="4">
        <dgm:presLayoutVars>
          <dgm:bulletEnabled val="1"/>
        </dgm:presLayoutVars>
      </dgm:prSet>
      <dgm:spPr bwMode="auto">
        <a:solidFill>
          <a:srgbClr val="4FB0BD"/>
        </a:solidFill>
      </dgm:spPr>
    </dgm:pt>
  </dgm:ptLst>
  <dgm:cxnLst>
    <dgm:cxn modelId="{A26A1814-683B-47C1-89FF-AA1DC9CBCD8D}" srcId="{01265EB3-264E-4A10-86E3-1E6D0B1EFBEB}" destId="{343ABB04-F782-4F97-A74F-FCAF7D7DDCE7}" srcOrd="0" destOrd="0" parTransId="{27F09AC0-5F8D-4DF1-9DD4-893A7396E6F4}" sibTransId="{42B81EF7-5ED9-44AA-B978-2AE40FE73298}"/>
    <dgm:cxn modelId="{087EC923-583F-442A-897F-DB996EA8025C}" type="presOf" srcId="{32DF9B44-9B04-4680-9730-5498A37CBA52}" destId="{A8B7699D-2F50-4742-BB04-2693F406C473}" srcOrd="1" destOrd="0" presId="urn:microsoft.com/office/officeart/2005/8/layout/radial5"/>
    <dgm:cxn modelId="{FBB95C25-9BDB-4358-8E36-E55B51DF224F}" type="presOf" srcId="{C7EB3AC5-1E4C-4013-92B4-5C105DABC52F}" destId="{1C17F254-E871-42F2-A262-CBACEB7AC924}" srcOrd="1" destOrd="0" presId="urn:microsoft.com/office/officeart/2005/8/layout/radial5"/>
    <dgm:cxn modelId="{8E343F27-B632-40F2-8F99-11C2B73B7E1C}" type="presOf" srcId="{475C902A-4DE6-4D1D-AA50-97C396E8CC87}" destId="{E4665AC1-4289-49AF-8506-4C9F2965D117}" srcOrd="0" destOrd="0" presId="urn:microsoft.com/office/officeart/2005/8/layout/radial5"/>
    <dgm:cxn modelId="{5EF0F82F-4268-4326-9792-C15611A1CAF4}" type="presOf" srcId="{C7EB3AC5-1E4C-4013-92B4-5C105DABC52F}" destId="{B7127D8C-692A-49FE-8952-03FC29D7F9A0}" srcOrd="0" destOrd="0" presId="urn:microsoft.com/office/officeart/2005/8/layout/radial5"/>
    <dgm:cxn modelId="{F9AE1F34-2E82-496F-92E9-4C8093BA1020}" srcId="{343ABB04-F782-4F97-A74F-FCAF7D7DDCE7}" destId="{27427D40-5815-40FF-852C-AE272CD4AF8B}" srcOrd="2" destOrd="0" parTransId="{C7EB3AC5-1E4C-4013-92B4-5C105DABC52F}" sibTransId="{32EECFFC-3EEE-4DBF-A42A-D3E020928AFD}"/>
    <dgm:cxn modelId="{7B047E3F-4678-4022-8DAE-9BFCCE8B83CD}" type="presOf" srcId="{27427D40-5815-40FF-852C-AE272CD4AF8B}" destId="{FC6634AF-D7ED-4E17-B2E2-0E67C0E69F40}" srcOrd="0" destOrd="0" presId="urn:microsoft.com/office/officeart/2005/8/layout/radial5"/>
    <dgm:cxn modelId="{A518F356-3C93-455A-A28D-B5C01D86FA3E}" srcId="{343ABB04-F782-4F97-A74F-FCAF7D7DDCE7}" destId="{97616ECB-E33F-433B-B4DC-B7525A71BBC7}" srcOrd="3" destOrd="0" parTransId="{475C902A-4DE6-4D1D-AA50-97C396E8CC87}" sibTransId="{8FA87E9E-DC40-44A4-BE92-A8E33FD7BECE}"/>
    <dgm:cxn modelId="{B0EEDD7E-9945-4D20-9529-0FB24B280CAC}" type="presOf" srcId="{C67798A6-8EB1-4757-AC19-1C5452ACA283}" destId="{6EB37C71-43DF-4599-84C1-DBF0AA744561}" srcOrd="0" destOrd="0" presId="urn:microsoft.com/office/officeart/2005/8/layout/radial5"/>
    <dgm:cxn modelId="{2346F8A1-6ACA-461F-A163-79CACA765231}" srcId="{343ABB04-F782-4F97-A74F-FCAF7D7DDCE7}" destId="{C67798A6-8EB1-4757-AC19-1C5452ACA283}" srcOrd="1" destOrd="0" parTransId="{2F5C4E98-C02A-463C-B9E6-1665D66E5F35}" sibTransId="{41569C77-4E25-440E-8A51-D2B55092EDF2}"/>
    <dgm:cxn modelId="{6EB951A3-B78F-4252-98ED-FEE490E6E93D}" type="presOf" srcId="{2F5C4E98-C02A-463C-B9E6-1665D66E5F35}" destId="{55B15624-8060-426A-B173-E30190BEEC41}" srcOrd="0" destOrd="0" presId="urn:microsoft.com/office/officeart/2005/8/layout/radial5"/>
    <dgm:cxn modelId="{D4AA95AD-C474-4845-8EC7-A4B5E7E3CF91}" type="presOf" srcId="{32DF9B44-9B04-4680-9730-5498A37CBA52}" destId="{4782A7C8-EF6E-4BA9-89F1-ACACA823DA12}" srcOrd="0" destOrd="0" presId="urn:microsoft.com/office/officeart/2005/8/layout/radial5"/>
    <dgm:cxn modelId="{54541EB5-77CC-4AC3-9D62-6F7B033EE3D1}" type="presOf" srcId="{97616ECB-E33F-433B-B4DC-B7525A71BBC7}" destId="{561FAF7C-BA5E-4F42-94B4-40F088E65AD8}" srcOrd="0" destOrd="0" presId="urn:microsoft.com/office/officeart/2005/8/layout/radial5"/>
    <dgm:cxn modelId="{634843C5-ABBA-4B06-9022-7FC5DD0F6595}" type="presOf" srcId="{343ABB04-F782-4F97-A74F-FCAF7D7DDCE7}" destId="{3E59EFFA-7132-48D5-AA74-F98643718B92}" srcOrd="0" destOrd="0" presId="urn:microsoft.com/office/officeart/2005/8/layout/radial5"/>
    <dgm:cxn modelId="{BD1E5CD5-18B7-4B37-9612-1C446F1369B8}" type="presOf" srcId="{37266560-3125-43E1-8BE1-367490FF4507}" destId="{407307E3-4EC7-45DF-B186-F7B126BF90B2}" srcOrd="0" destOrd="0" presId="urn:microsoft.com/office/officeart/2005/8/layout/radial5"/>
    <dgm:cxn modelId="{2E8E66F0-7430-485B-8B24-F6662A7E3903}" srcId="{343ABB04-F782-4F97-A74F-FCAF7D7DDCE7}" destId="{37266560-3125-43E1-8BE1-367490FF4507}" srcOrd="0" destOrd="0" parTransId="{32DF9B44-9B04-4680-9730-5498A37CBA52}" sibTransId="{A1725E23-F507-4CC7-B82D-2808336645F8}"/>
    <dgm:cxn modelId="{7ED570F6-3D73-4509-8FEA-1E9FE62F2340}" type="presOf" srcId="{01265EB3-264E-4A10-86E3-1E6D0B1EFBEB}" destId="{CAC5D987-8710-46F2-A16C-6FA45CE7CE87}" srcOrd="0" destOrd="0" presId="urn:microsoft.com/office/officeart/2005/8/layout/radial5"/>
    <dgm:cxn modelId="{B9CDC6F6-1771-4E83-997C-B386385D3D95}" type="presOf" srcId="{475C902A-4DE6-4D1D-AA50-97C396E8CC87}" destId="{779CE5F0-36CF-45CA-9E40-B43D9CE76782}" srcOrd="1" destOrd="0" presId="urn:microsoft.com/office/officeart/2005/8/layout/radial5"/>
    <dgm:cxn modelId="{E60A30FC-3AF1-4A86-9980-E9A5F84CE420}" type="presOf" srcId="{2F5C4E98-C02A-463C-B9E6-1665D66E5F35}" destId="{464172BC-D533-4568-ADC3-7BE55365FFE8}" srcOrd="1" destOrd="0" presId="urn:microsoft.com/office/officeart/2005/8/layout/radial5"/>
    <dgm:cxn modelId="{1B9A4B9A-80D5-4346-A128-27B01BB52A82}" type="presParOf" srcId="{CAC5D987-8710-46F2-A16C-6FA45CE7CE87}" destId="{3E59EFFA-7132-48D5-AA74-F98643718B92}" srcOrd="0" destOrd="0" presId="urn:microsoft.com/office/officeart/2005/8/layout/radial5"/>
    <dgm:cxn modelId="{53FB374C-CDAD-4DB0-8609-C1DB54CA3FEF}" type="presParOf" srcId="{CAC5D987-8710-46F2-A16C-6FA45CE7CE87}" destId="{4782A7C8-EF6E-4BA9-89F1-ACACA823DA12}" srcOrd="1" destOrd="0" presId="urn:microsoft.com/office/officeart/2005/8/layout/radial5"/>
    <dgm:cxn modelId="{7D0081FE-5677-4299-905C-975C3291E553}" type="presParOf" srcId="{4782A7C8-EF6E-4BA9-89F1-ACACA823DA12}" destId="{A8B7699D-2F50-4742-BB04-2693F406C473}" srcOrd="0" destOrd="0" presId="urn:microsoft.com/office/officeart/2005/8/layout/radial5"/>
    <dgm:cxn modelId="{366BCB0A-E4E7-4D2D-83F3-A3AA1ED62FED}" type="presParOf" srcId="{CAC5D987-8710-46F2-A16C-6FA45CE7CE87}" destId="{407307E3-4EC7-45DF-B186-F7B126BF90B2}" srcOrd="2" destOrd="0" presId="urn:microsoft.com/office/officeart/2005/8/layout/radial5"/>
    <dgm:cxn modelId="{E203C3DD-C8F5-4C8D-985B-7EF22ED865C5}" type="presParOf" srcId="{CAC5D987-8710-46F2-A16C-6FA45CE7CE87}" destId="{55B15624-8060-426A-B173-E30190BEEC41}" srcOrd="3" destOrd="0" presId="urn:microsoft.com/office/officeart/2005/8/layout/radial5"/>
    <dgm:cxn modelId="{5E4D4EB3-E724-4EA7-BA65-A1BAA14842BD}" type="presParOf" srcId="{55B15624-8060-426A-B173-E30190BEEC41}" destId="{464172BC-D533-4568-ADC3-7BE55365FFE8}" srcOrd="0" destOrd="0" presId="urn:microsoft.com/office/officeart/2005/8/layout/radial5"/>
    <dgm:cxn modelId="{A4DF6883-54B6-4A6D-964F-D6115D173601}" type="presParOf" srcId="{CAC5D987-8710-46F2-A16C-6FA45CE7CE87}" destId="{6EB37C71-43DF-4599-84C1-DBF0AA744561}" srcOrd="4" destOrd="0" presId="urn:microsoft.com/office/officeart/2005/8/layout/radial5"/>
    <dgm:cxn modelId="{7FE8DD55-806D-4C11-9DD2-9551E04C6C70}" type="presParOf" srcId="{CAC5D987-8710-46F2-A16C-6FA45CE7CE87}" destId="{B7127D8C-692A-49FE-8952-03FC29D7F9A0}" srcOrd="5" destOrd="0" presId="urn:microsoft.com/office/officeart/2005/8/layout/radial5"/>
    <dgm:cxn modelId="{BA4A072A-A43C-43C6-B7D2-E72C24153E16}" type="presParOf" srcId="{B7127D8C-692A-49FE-8952-03FC29D7F9A0}" destId="{1C17F254-E871-42F2-A262-CBACEB7AC924}" srcOrd="0" destOrd="0" presId="urn:microsoft.com/office/officeart/2005/8/layout/radial5"/>
    <dgm:cxn modelId="{B11454B8-C806-4554-B3E0-4B2914AAED88}" type="presParOf" srcId="{CAC5D987-8710-46F2-A16C-6FA45CE7CE87}" destId="{FC6634AF-D7ED-4E17-B2E2-0E67C0E69F40}" srcOrd="6" destOrd="0" presId="urn:microsoft.com/office/officeart/2005/8/layout/radial5"/>
    <dgm:cxn modelId="{21452E56-F769-41C9-9E22-5FFEE571D81E}" type="presParOf" srcId="{CAC5D987-8710-46F2-A16C-6FA45CE7CE87}" destId="{E4665AC1-4289-49AF-8506-4C9F2965D117}" srcOrd="7" destOrd="0" presId="urn:microsoft.com/office/officeart/2005/8/layout/radial5"/>
    <dgm:cxn modelId="{122FBD54-9171-4502-B06A-B1D9FE17F351}" type="presParOf" srcId="{E4665AC1-4289-49AF-8506-4C9F2965D117}" destId="{779CE5F0-36CF-45CA-9E40-B43D9CE76782}" srcOrd="0" destOrd="0" presId="urn:microsoft.com/office/officeart/2005/8/layout/radial5"/>
    <dgm:cxn modelId="{71E861C2-F552-4F6E-98A6-5ACCB7E55874}" type="presParOf" srcId="{CAC5D987-8710-46F2-A16C-6FA45CE7CE87}" destId="{561FAF7C-BA5E-4F42-94B4-40F088E65AD8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 xmlns:r="http://schemas.openxmlformats.org/officeDocument/2006/relationships">
  <dgm:ptLst>
    <dgm:pt modelId="{81F60B82-BC07-4F2C-A1EE-326DDDA6535B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0"/>
      <dgm:spPr bwMode="auto"/>
    </dgm:pt>
    <dgm:pt modelId="{97130B23-5354-4D0E-B920-01E478D11ECC}">
      <dgm:prSet phldr="0" phldrT="[Текст]"/>
      <dgm:spPr bwMode="auto"/>
      <dgm:t>
        <a:bodyPr vertOverflow="overflow" horzOverflow="overflow" vert="horz" rtlCol="0" fromWordArt="0" anchor="ctr" forceAA="0" upright="0" compatLnSpc="0"/>
        <a:lstStyle/>
        <a:p>
          <a:pPr marL="0" indent="0" algn="ctr" defTabSz="2889248">
            <a:lnSpc>
              <a:spcPct val="90000"/>
            </a:lnSpc>
            <a:spcBef>
              <a:spcPts val="0"/>
            </a:spcBef>
            <a:spcAft>
              <a:spcPts val="0"/>
            </a:spcAft>
            <a:defRPr/>
          </a:pPr>
          <a:r>
            <a:rPr lang="ru-RU" b="1" i="0" u="none" strike="noStrike" cap="none" spc="0">
              <a:solidFill>
                <a:schemeClr val="tx1"/>
              </a:solidFill>
              <a:latin typeface="PT Sans"/>
              <a:ea typeface="PT Sans"/>
              <a:cs typeface="PT Sans"/>
            </a:rPr>
            <a:t>Чистая дикция</a:t>
          </a:r>
          <a:endParaRPr b="1">
            <a:solidFill>
              <a:schemeClr val="tx1"/>
            </a:solidFill>
          </a:endParaRPr>
        </a:p>
      </dgm:t>
    </dgm:pt>
    <dgm:pt modelId="{6590376E-27E5-43F5-9004-51B59D00359F}" type="parTrans" cxnId="{55986DB1-4621-4ADC-9D70-7579135E8644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DBD9F480-7FBA-4305-AED7-023049566513}" type="sibTrans" cxnId="{55986DB1-4621-4ADC-9D70-7579135E8644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182D8187-6CCD-4410-92D8-F4465CC264B8}">
      <dgm:prSet phldr="0" phldrT="[Текст]"/>
      <dgm:spPr bwMode="auto"/>
      <dgm:t>
        <a:bodyPr vertOverflow="overflow" horzOverflow="overflow" vert="horz" rtlCol="0" fromWordArt="0" anchor="ctr" forceAA="0" upright="0" compatLnSpc="0"/>
        <a:lstStyle/>
        <a:p>
          <a:pPr marL="0" indent="0" algn="ctr" defTabSz="2889248">
            <a:lnSpc>
              <a:spcPct val="90000"/>
            </a:lnSpc>
            <a:spcBef>
              <a:spcPts val="0"/>
            </a:spcBef>
            <a:spcAft>
              <a:spcPts val="0"/>
            </a:spcAft>
            <a:defRPr/>
          </a:pPr>
          <a:r>
            <a:rPr lang="ru-RU" b="1" i="0" u="none" strike="noStrike" cap="none" spc="0">
              <a:solidFill>
                <a:schemeClr val="tx1"/>
              </a:solidFill>
              <a:latin typeface="PT Sans"/>
              <a:ea typeface="PT Sans"/>
              <a:cs typeface="PT Sans"/>
            </a:rPr>
            <a:t>Эмоциональная выразительность</a:t>
          </a:r>
          <a:endParaRPr b="1">
            <a:solidFill>
              <a:schemeClr val="tx1"/>
            </a:solidFill>
          </a:endParaRPr>
        </a:p>
      </dgm:t>
    </dgm:pt>
    <dgm:pt modelId="{CF2131C0-9668-4CA0-BCF3-CB012180E9E9}" type="parTrans" cxnId="{9E623A1F-D3CF-4B1B-85D9-75D124D25688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DBBA78CA-5172-4F6E-8E0C-06CA432C72A4}" type="sibTrans" cxnId="{9E623A1F-D3CF-4B1B-85D9-75D124D25688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13E2AF69-A834-4389-AE88-E2D712753DF4}">
      <dgm:prSet phldr="0" phldrT="[Текст]"/>
      <dgm:spPr bwMode="auto"/>
      <dgm:t>
        <a:bodyPr vertOverflow="overflow" horzOverflow="overflow" vert="horz" rtlCol="0" fromWordArt="0" anchor="ctr" forceAA="0" upright="0" compatLnSpc="0"/>
        <a:lstStyle/>
        <a:p>
          <a:pPr marL="0" indent="0" algn="ctr" defTabSz="2889248">
            <a:lnSpc>
              <a:spcPct val="90000"/>
            </a:lnSpc>
            <a:spcBef>
              <a:spcPts val="0"/>
            </a:spcBef>
            <a:spcAft>
              <a:spcPts val="0"/>
            </a:spcAft>
            <a:defRPr/>
          </a:pPr>
          <a:r>
            <a:rPr lang="ru-RU" b="1" i="0" u="none" strike="noStrike" cap="none" spc="0">
              <a:solidFill>
                <a:schemeClr val="tx1"/>
              </a:solidFill>
              <a:latin typeface="PT Sans"/>
              <a:ea typeface="PT Sans"/>
              <a:cs typeface="PT Sans"/>
            </a:rPr>
            <a:t>Качество звучания</a:t>
          </a:r>
          <a:endParaRPr b="1">
            <a:solidFill>
              <a:schemeClr val="tx1"/>
            </a:solidFill>
          </a:endParaRPr>
        </a:p>
      </dgm:t>
    </dgm:pt>
    <dgm:pt modelId="{540ACC2B-447A-4667-BDE4-92AA392FD82A}" type="parTrans" cxnId="{2C467E93-5FC3-4BED-BE8E-2815A5C3CE4D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6E81DC1B-DF2D-45C0-BB38-BB7287F36549}" type="sibTrans" cxnId="{2C467E93-5FC3-4BED-BE8E-2815A5C3CE4D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A6D700DA-E374-4AD3-B3EA-FE291186AE36}" type="pres">
      <dgm:prSet presAssocID="{81F60B82-BC07-4F2C-A1EE-326DDDA6535B}" presName="linearFlow" presStyleCnt="0">
        <dgm:presLayoutVars>
          <dgm:dir val="norm"/>
          <dgm:resizeHandles val="exact"/>
        </dgm:presLayoutVars>
      </dgm:prSet>
      <dgm:spPr bwMode="auto"/>
    </dgm:pt>
    <dgm:pt modelId="{FD9ED923-79E7-4207-B45A-AABCE685E98E}" type="pres">
      <dgm:prSet presAssocID="{97130B23-5354-4D0E-B920-01E478D11ECC}" presName="composite" presStyleCnt="0"/>
      <dgm:spPr bwMode="auto"/>
    </dgm:pt>
    <dgm:pt modelId="{43629B9E-EF63-44AB-AAFD-D0C452A4C727}" type="pres">
      <dgm:prSet presAssocID="{97130B23-5354-4D0E-B920-01E478D11ECC}" presName="imgShp" presStyleLbl="fgImgPlace1" presStyleIdx="0" presStyleCnt="3"/>
      <dgm:spPr bwMode="auto">
        <a:solidFill>
          <a:srgbClr val="6EA0B0"/>
        </a:solidFill>
      </dgm:spPr>
    </dgm:pt>
    <dgm:pt modelId="{2BD1AFAA-EDAE-41D1-823E-594465F66B29}" type="pres">
      <dgm:prSet presAssocID="{97130B23-5354-4D0E-B920-01E478D11ECC}" presName="txShp" presStyleLbl="node1" presStyleIdx="0" presStyleCnt="3">
        <dgm:presLayoutVars>
          <dgm:bulletEnabled val="1"/>
        </dgm:presLayoutVars>
      </dgm:prSet>
      <dgm:spPr bwMode="auto">
        <a:solidFill>
          <a:srgbClr val="4FB0BD"/>
        </a:solidFill>
      </dgm:spPr>
    </dgm:pt>
    <dgm:pt modelId="{1045020E-DFC8-4AF5-9601-B95D7ADE5016}" type="pres">
      <dgm:prSet presAssocID="{DBD9F480-7FBA-4305-AED7-023049566513}" presName="spacing" presStyleCnt="0"/>
      <dgm:spPr bwMode="auto"/>
    </dgm:pt>
    <dgm:pt modelId="{A06F87CE-E55B-4BDC-B62D-C665E2E8754D}" type="pres">
      <dgm:prSet presAssocID="{182D8187-6CCD-4410-92D8-F4465CC264B8}" presName="composite" presStyleCnt="0"/>
      <dgm:spPr bwMode="auto"/>
    </dgm:pt>
    <dgm:pt modelId="{ADC0D171-8462-43E4-9E2B-A6D33CC1BAC0}" type="pres">
      <dgm:prSet custLinFactX="-1120" presAssocID="{182D8187-6CCD-4410-92D8-F4465CC264B8}" presName="imgShp" presStyleLbl="fgImgPlace1" presStyleIdx="1" presStyleCnt="3"/>
      <dgm:spPr bwMode="auto">
        <a:solidFill>
          <a:srgbClr val="6EA0B0"/>
        </a:solidFill>
      </dgm:spPr>
    </dgm:pt>
    <dgm:pt modelId="{D5F5B279-488D-4BF2-87E9-7A3BF5B8D620}" type="pres">
      <dgm:prSet presAssocID="{182D8187-6CCD-4410-92D8-F4465CC264B8}" presName="txShp" presStyleLbl="node1" presStyleIdx="1" presStyleCnt="3">
        <dgm:presLayoutVars>
          <dgm:bulletEnabled val="1"/>
        </dgm:presLayoutVars>
      </dgm:prSet>
      <dgm:spPr bwMode="auto">
        <a:solidFill>
          <a:srgbClr val="4FB0BD"/>
        </a:solidFill>
      </dgm:spPr>
    </dgm:pt>
    <dgm:pt modelId="{31F18B5C-2F28-4425-9F1D-45A6A92BC4A7}" type="pres">
      <dgm:prSet presAssocID="{DBBA78CA-5172-4F6E-8E0C-06CA432C72A4}" presName="spacing" presStyleCnt="0"/>
      <dgm:spPr bwMode="auto"/>
    </dgm:pt>
    <dgm:pt modelId="{D603889C-FA28-45E1-9224-4FE564A0EC4E}" type="pres">
      <dgm:prSet presAssocID="{13E2AF69-A834-4389-AE88-E2D712753DF4}" presName="composite" presStyleCnt="0"/>
      <dgm:spPr bwMode="auto"/>
    </dgm:pt>
    <dgm:pt modelId="{0ED489B7-ADDA-4CB9-B29C-6FF685EA3B77}" type="pres">
      <dgm:prSet presAssocID="{13E2AF69-A834-4389-AE88-E2D712753DF4}" presName="imgShp" presStyleLbl="fgImgPlace1" presStyleIdx="2" presStyleCnt="3"/>
      <dgm:spPr bwMode="auto">
        <a:solidFill>
          <a:srgbClr val="6EA0B0"/>
        </a:solidFill>
      </dgm:spPr>
    </dgm:pt>
    <dgm:pt modelId="{A0B49DD9-CA7D-496B-B61F-48CA688D45F9}" type="pres">
      <dgm:prSet presAssocID="{13E2AF69-A834-4389-AE88-E2D712753DF4}" presName="txShp" presStyleLbl="node1" presStyleIdx="2" presStyleCnt="3">
        <dgm:presLayoutVars>
          <dgm:bulletEnabled val="1"/>
        </dgm:presLayoutVars>
      </dgm:prSet>
      <dgm:spPr bwMode="auto">
        <a:solidFill>
          <a:srgbClr val="4FB0BD"/>
        </a:solidFill>
      </dgm:spPr>
    </dgm:pt>
  </dgm:ptLst>
  <dgm:cxnLst>
    <dgm:cxn modelId="{9E623A1F-D3CF-4B1B-85D9-75D124D25688}" srcId="{81F60B82-BC07-4F2C-A1EE-326DDDA6535B}" destId="{182D8187-6CCD-4410-92D8-F4465CC264B8}" srcOrd="1" destOrd="0" parTransId="{CF2131C0-9668-4CA0-BCF3-CB012180E9E9}" sibTransId="{DBBA78CA-5172-4F6E-8E0C-06CA432C72A4}"/>
    <dgm:cxn modelId="{696BE420-8D12-4E3D-A27A-6D5DFDE49CB0}" type="presOf" srcId="{81F60B82-BC07-4F2C-A1EE-326DDDA6535B}" destId="{A6D700DA-E374-4AD3-B3EA-FE291186AE36}" srcOrd="0" destOrd="0" presId="urn:microsoft.com/office/officeart/2005/8/layout/vList3"/>
    <dgm:cxn modelId="{2C467E93-5FC3-4BED-BE8E-2815A5C3CE4D}" srcId="{81F60B82-BC07-4F2C-A1EE-326DDDA6535B}" destId="{13E2AF69-A834-4389-AE88-E2D712753DF4}" srcOrd="2" destOrd="0" parTransId="{540ACC2B-447A-4667-BDE4-92AA392FD82A}" sibTransId="{6E81DC1B-DF2D-45C0-BB38-BB7287F36549}"/>
    <dgm:cxn modelId="{E4B73BA8-4C48-498B-B325-EB0E79E09802}" type="presOf" srcId="{13E2AF69-A834-4389-AE88-E2D712753DF4}" destId="{A0B49DD9-CA7D-496B-B61F-48CA688D45F9}" srcOrd="0" destOrd="0" presId="urn:microsoft.com/office/officeart/2005/8/layout/vList3"/>
    <dgm:cxn modelId="{55986DB1-4621-4ADC-9D70-7579135E8644}" srcId="{81F60B82-BC07-4F2C-A1EE-326DDDA6535B}" destId="{97130B23-5354-4D0E-B920-01E478D11ECC}" srcOrd="0" destOrd="0" parTransId="{6590376E-27E5-43F5-9004-51B59D00359F}" sibTransId="{DBD9F480-7FBA-4305-AED7-023049566513}"/>
    <dgm:cxn modelId="{E64DDDB8-317F-4E46-B23E-4BADD4E89BF4}" type="presOf" srcId="{182D8187-6CCD-4410-92D8-F4465CC264B8}" destId="{D5F5B279-488D-4BF2-87E9-7A3BF5B8D620}" srcOrd="0" destOrd="0" presId="urn:microsoft.com/office/officeart/2005/8/layout/vList3"/>
    <dgm:cxn modelId="{EBF969BB-F88C-431B-B666-65F9B7C82935}" type="presOf" srcId="{97130B23-5354-4D0E-B920-01E478D11ECC}" destId="{2BD1AFAA-EDAE-41D1-823E-594465F66B29}" srcOrd="0" destOrd="0" presId="urn:microsoft.com/office/officeart/2005/8/layout/vList3"/>
    <dgm:cxn modelId="{604FE7C5-D82C-4E4C-A76C-F3CD2FFDEE79}" type="presParOf" srcId="{A6D700DA-E374-4AD3-B3EA-FE291186AE36}" destId="{FD9ED923-79E7-4207-B45A-AABCE685E98E}" srcOrd="0" destOrd="0" presId="urn:microsoft.com/office/officeart/2005/8/layout/vList3"/>
    <dgm:cxn modelId="{C53CF0A2-5644-4AE0-A0CD-1E3DD4B06F35}" type="presParOf" srcId="{FD9ED923-79E7-4207-B45A-AABCE685E98E}" destId="{43629B9E-EF63-44AB-AAFD-D0C452A4C727}" srcOrd="0" destOrd="0" presId="urn:microsoft.com/office/officeart/2005/8/layout/vList3"/>
    <dgm:cxn modelId="{C7779105-3976-446F-9C19-DE270F829060}" type="presParOf" srcId="{FD9ED923-79E7-4207-B45A-AABCE685E98E}" destId="{2BD1AFAA-EDAE-41D1-823E-594465F66B29}" srcOrd="1" destOrd="0" presId="urn:microsoft.com/office/officeart/2005/8/layout/vList3"/>
    <dgm:cxn modelId="{EBFFEEFC-AB35-4C02-82E5-EB10B566FE8C}" type="presParOf" srcId="{A6D700DA-E374-4AD3-B3EA-FE291186AE36}" destId="{1045020E-DFC8-4AF5-9601-B95D7ADE5016}" srcOrd="1" destOrd="0" presId="urn:microsoft.com/office/officeart/2005/8/layout/vList3"/>
    <dgm:cxn modelId="{2E923388-0436-46EE-B32D-F33559BAD2FF}" type="presParOf" srcId="{A6D700DA-E374-4AD3-B3EA-FE291186AE36}" destId="{A06F87CE-E55B-4BDC-B62D-C665E2E8754D}" srcOrd="2" destOrd="0" presId="urn:microsoft.com/office/officeart/2005/8/layout/vList3"/>
    <dgm:cxn modelId="{BD12D2C4-FD71-4EA6-9412-733BDE0D672F}" type="presParOf" srcId="{A06F87CE-E55B-4BDC-B62D-C665E2E8754D}" destId="{ADC0D171-8462-43E4-9E2B-A6D33CC1BAC0}" srcOrd="0" destOrd="0" presId="urn:microsoft.com/office/officeart/2005/8/layout/vList3"/>
    <dgm:cxn modelId="{E4C59200-E1CE-41FE-9A1C-3EB99CD7B7C6}" type="presParOf" srcId="{A06F87CE-E55B-4BDC-B62D-C665E2E8754D}" destId="{D5F5B279-488D-4BF2-87E9-7A3BF5B8D620}" srcOrd="1" destOrd="0" presId="urn:microsoft.com/office/officeart/2005/8/layout/vList3"/>
    <dgm:cxn modelId="{3392E2B5-064E-4A38-A513-3CFCEB6D98C1}" type="presParOf" srcId="{A6D700DA-E374-4AD3-B3EA-FE291186AE36}" destId="{31F18B5C-2F28-4425-9F1D-45A6A92BC4A7}" srcOrd="3" destOrd="0" presId="urn:microsoft.com/office/officeart/2005/8/layout/vList3"/>
    <dgm:cxn modelId="{087FA645-6301-4193-A46D-A695486F6848}" type="presParOf" srcId="{A6D700DA-E374-4AD3-B3EA-FE291186AE36}" destId="{D603889C-FA28-45E1-9224-4FE564A0EC4E}" srcOrd="4" destOrd="0" presId="urn:microsoft.com/office/officeart/2005/8/layout/vList3"/>
    <dgm:cxn modelId="{7E9FBB58-28C7-4B9D-B73E-6BAA1B81C23F}" type="presParOf" srcId="{D603889C-FA28-45E1-9224-4FE564A0EC4E}" destId="{0ED489B7-ADDA-4CB9-B29C-6FF685EA3B77}" srcOrd="0" destOrd="0" presId="urn:microsoft.com/office/officeart/2005/8/layout/vList3"/>
    <dgm:cxn modelId="{E2ADB924-FD99-47CF-8E63-B12FF54D35D3}" type="presParOf" srcId="{D603889C-FA28-45E1-9224-4FE564A0EC4E}" destId="{A0B49DD9-CA7D-496B-B61F-48CA688D45F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" minVer="http://schemas.openxmlformats.org/drawingml/2006/diagram"/>
    </a:ext>
  </dgm:extLst>
</dgm:dataModel>
</file>

<file path=ppt/diagrams/drawing1.xml><?xml version="1.0" encoding="utf-8"?>
<dsp:drawing xmlns:dsp="http://schemas.microsoft.com/office/drawing/2008/diagram" xmlns:dgm="http://schemas.openxmlformats.org/drawingml/2006/diagram" xmlns:a="http://schemas.openxmlformats.org/drawingml/2006/main" xmlns:r="http://schemas.openxmlformats.org/officeDocument/2006/relationships">
  <dsp:spTree>
    <dsp:nvGrpSpPr>
      <dsp:cNvPr id="1732676351" name=""/>
      <dsp:cNvGrpSpPr/>
    </dsp:nvGrpSpPr>
    <dsp:grpSpPr bwMode="auto">
      <a:xfrm flipH="0" flipV="0">
        <a:off x="0" y="0"/>
        <a:ext cx="10080829" cy="6720553"/>
        <a:chOff x="0" y="0"/>
        <a:chExt cx="10080829" cy="6720553"/>
      </a:xfrm>
    </dsp:grpSpPr>
    <dsp:sp modelId="{3E59EFFA-7132-48D5-AA74-F98643718B92}">
      <dsp:nvSpPr>
        <dsp:cNvPr id="0" name=""/>
        <dsp:cNvSpPr/>
      </dsp:nvSpPr>
      <dsp:spPr bwMode="auto">
        <a:xfrm>
          <a:off x="4156864" y="2476726"/>
          <a:ext cx="1767098" cy="1767098"/>
        </a:xfrm>
        <a:prstGeom prst="ellipse">
          <a:avLst/>
        </a:prstGeom>
        <a:solidFill>
          <a:srgbClr val="4FB0B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>
          <a:schemeClr val="lt1"/>
        </a:fontRef>
      </dsp:style>
      <dsp:txBody>
        <a:bodyPr spcFirstLastPara="0" vertOverflow="overflow" horzOverflow="overflow" vert="horz" wrap="square" lIns="21589" tIns="21589" rIns="21589" bIns="21589" numCol="1" spcCol="1268" rtlCol="0" fromWordArt="0" anchor="ctr" anchorCtr="0" forceAA="0" upright="0" compatLnSpc="0">
          <a:noAutofit/>
        </a:bodyPr>
        <a:lstStyle/>
        <a:p>
          <a:pPr marL="0" lvl="0" indent="0" algn="ctr" defTabSz="1155699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  <a:defRPr/>
          </a:pPr>
          <a:r>
            <a:rPr lang="ru-RU" sz="1700" b="1" i="0" u="none" strike="noStrike" cap="none" spc="0">
              <a:solidFill>
                <a:schemeClr val="tx1"/>
              </a:solidFill>
              <a:latin typeface="PT Sans"/>
              <a:ea typeface="PT Sans"/>
              <a:cs typeface="PT Sans"/>
            </a:rPr>
            <a:t>Хорошая дикция - это дисциплина.</a:t>
          </a:r>
          <a:endParaRPr sz="1700" b="1">
            <a:solidFill>
              <a:schemeClr val="tx1"/>
            </a:solidFill>
          </a:endParaRPr>
        </a:p>
      </dsp:txBody>
      <dsp:txXfrm>
        <a:off x="4415649" y="2735511"/>
        <a:ext cx="1249527" cy="1249527"/>
      </dsp:txXfrm>
    </dsp:sp>
    <dsp:sp modelId="{4782A7C8-EF6E-4BA9-89F1-ACACA823DA12}">
      <dsp:nvSpPr>
        <dsp:cNvPr id="0" name=""/>
        <dsp:cNvSpPr/>
      </dsp:nvSpPr>
      <dsp:spPr bwMode="auto">
        <a:xfrm rot="16199969">
          <a:off x="4853342" y="1833949"/>
          <a:ext cx="374136" cy="600812"/>
        </a:xfrm>
        <a:prstGeom prst="rightArrow">
          <a:avLst>
            <a:gd name="adj1" fmla="val 60000"/>
            <a:gd name="adj2" fmla="val 50000"/>
          </a:avLst>
        </a:prstGeom>
        <a:solidFill>
          <a:srgbClr val="4FB0BD"/>
        </a:solidFill>
        <a:ln>
          <a:noFill/>
        </a:ln>
        <a:effectLst/>
      </dsp:spPr>
      <dsp:style>
        <a:lnRef idx="0">
          <a:srgbClr val="000000"/>
        </a:lnRef>
        <a:fillRef idx="1">
          <a:srgbClr val="000000"/>
        </a:fillRef>
        <a:effectRef idx="0">
          <a:srgbClr val="000000"/>
        </a:effectRef>
        <a:fontRef idx="minor">
          <a:schemeClr val="lt1"/>
        </a:fontRef>
      </dsp:style>
      <dsp:txBody>
        <a:bodyPr spcFirstLastPara="0" vert="horz" wrap="square" lIns="0" tIns="0" rIns="0" bIns="0" numCol="1" spcCol="1268" anchor="ctr" anchorCtr="0">
          <a:noAutofit/>
        </a:bodyPr>
        <a:lstStyle/>
        <a:p>
          <a:pPr marL="0" lvl="0" indent="0" algn="ctr" defTabSz="888999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  <a:defRPr/>
          </a:pPr>
          <a:endParaRPr lang="ru-RU" sz="2000"/>
        </a:p>
      </dsp:txBody>
      <dsp:txXfrm>
        <a:off x="4909465" y="2010232"/>
        <a:ext cx="261895" cy="360487"/>
      </dsp:txXfrm>
    </dsp:sp>
    <dsp:sp modelId="{407307E3-4EC7-45DF-B186-F7B126BF90B2}">
      <dsp:nvSpPr>
        <dsp:cNvPr id="0" name=""/>
        <dsp:cNvSpPr/>
      </dsp:nvSpPr>
      <dsp:spPr bwMode="auto">
        <a:xfrm>
          <a:off x="4156864" y="3706"/>
          <a:ext cx="1767098" cy="1767098"/>
        </a:xfrm>
        <a:prstGeom prst="ellipse">
          <a:avLst/>
        </a:prstGeom>
        <a:solidFill>
          <a:srgbClr val="4FB0B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>
          <a:schemeClr val="lt1"/>
        </a:fontRef>
      </dsp:style>
      <dsp:txBody>
        <a:bodyPr spcFirstLastPara="0" vertOverflow="overflow" horzOverflow="overflow" vert="horz" wrap="square" lIns="16508" tIns="16508" rIns="16508" bIns="16508" numCol="1" spcCol="1267" rtlCol="0" fromWordArt="0" anchor="ctr" anchorCtr="0" forceAA="0" upright="0" compatLnSpc="0">
          <a:noAutofit/>
        </a:bodyPr>
        <a:lstStyle/>
        <a:p>
          <a:pPr marL="0" lvl="0" indent="0" algn="ctr" defTabSz="1155699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  <a:defRPr/>
          </a:pPr>
          <a:r>
            <a:rPr lang="ru-RU" sz="1300" b="1" i="0" u="none" strike="noStrike" cap="none" spc="0">
              <a:solidFill>
                <a:schemeClr val="tx1"/>
              </a:solidFill>
              <a:latin typeface="PT Sans"/>
              <a:ea typeface="PT Sans"/>
              <a:cs typeface="PT Sans"/>
            </a:rPr>
            <a:t>Контроль и внимательность</a:t>
          </a:r>
          <a:endParaRPr sz="1300" b="1">
            <a:solidFill>
              <a:schemeClr val="tx1"/>
            </a:solidFill>
          </a:endParaRPr>
        </a:p>
      </dsp:txBody>
      <dsp:txXfrm>
        <a:off x="4415649" y="262492"/>
        <a:ext cx="1249527" cy="1249527"/>
      </dsp:txXfrm>
    </dsp:sp>
    <dsp:sp modelId="{55B15624-8060-426A-B173-E30190BEEC41}">
      <dsp:nvSpPr>
        <dsp:cNvPr id="0" name=""/>
        <dsp:cNvSpPr/>
      </dsp:nvSpPr>
      <dsp:spPr bwMode="auto">
        <a:xfrm>
          <a:off x="6079266" y="3059868"/>
          <a:ext cx="374136" cy="600812"/>
        </a:xfrm>
        <a:prstGeom prst="rightArrow">
          <a:avLst>
            <a:gd name="adj1" fmla="val 60000"/>
            <a:gd name="adj2" fmla="val 50000"/>
          </a:avLst>
        </a:prstGeom>
        <a:solidFill>
          <a:srgbClr val="4FB0BD"/>
        </a:solidFill>
        <a:ln>
          <a:noFill/>
        </a:ln>
        <a:effectLst/>
      </dsp:spPr>
      <dsp:style>
        <a:lnRef idx="0">
          <a:srgbClr val="000000"/>
        </a:lnRef>
        <a:fillRef idx="1">
          <a:srgbClr val="000000"/>
        </a:fillRef>
        <a:effectRef idx="0">
          <a:srgbClr val="000000"/>
        </a:effectRef>
        <a:fontRef idx="minor">
          <a:schemeClr val="lt1"/>
        </a:fontRef>
      </dsp:style>
      <dsp:txBody>
        <a:bodyPr spcFirstLastPara="0" vert="horz" wrap="square" lIns="0" tIns="0" rIns="0" bIns="0" numCol="1" spcCol="1268" anchor="ctr" anchorCtr="0">
          <a:noAutofit/>
        </a:bodyPr>
        <a:lstStyle/>
        <a:p>
          <a:pPr marL="0" lvl="0" indent="0" algn="ctr" defTabSz="888999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  <a:defRPr/>
          </a:pPr>
          <a:endParaRPr lang="ru-RU" sz="2000"/>
        </a:p>
      </dsp:txBody>
      <dsp:txXfrm>
        <a:off x="6079266" y="3180031"/>
        <a:ext cx="261895" cy="360487"/>
      </dsp:txXfrm>
    </dsp:sp>
    <dsp:sp modelId="{6EB37C71-43DF-4599-84C1-DBF0AA744561}">
      <dsp:nvSpPr>
        <dsp:cNvPr id="0" name=""/>
        <dsp:cNvSpPr/>
      </dsp:nvSpPr>
      <dsp:spPr bwMode="auto">
        <a:xfrm>
          <a:off x="6629881" y="2476726"/>
          <a:ext cx="1767098" cy="1767098"/>
        </a:xfrm>
        <a:prstGeom prst="ellipse">
          <a:avLst/>
        </a:prstGeom>
        <a:solidFill>
          <a:srgbClr val="4FB0B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>
          <a:schemeClr val="lt1"/>
        </a:fontRef>
      </dsp:style>
      <dsp:txBody>
        <a:bodyPr spcFirstLastPara="0" vertOverflow="overflow" horzOverflow="overflow" vert="horz" wrap="square" lIns="16508" tIns="16508" rIns="16508" bIns="16508" numCol="1" spcCol="1267" rtlCol="0" fromWordArt="0" anchor="ctr" anchorCtr="0" forceAA="0" upright="0" compatLnSpc="0">
          <a:noAutofit/>
        </a:bodyPr>
        <a:lstStyle/>
        <a:p>
          <a:pPr marL="0" lvl="0" indent="0" algn="ctr" defTabSz="1155699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  <a:defRPr/>
          </a:pPr>
          <a:r>
            <a:rPr lang="ru-RU" sz="1300" b="1" i="0" u="none" strike="noStrike" cap="none" spc="0">
              <a:solidFill>
                <a:schemeClr val="tx1"/>
              </a:solidFill>
              <a:latin typeface="PT Sans"/>
              <a:ea typeface="PT Sans"/>
              <a:cs typeface="PT Sans"/>
            </a:rPr>
            <a:t>Ежедневные тренировки</a:t>
          </a:r>
          <a:endParaRPr sz="1300" b="1">
            <a:solidFill>
              <a:schemeClr val="tx1"/>
            </a:solidFill>
          </a:endParaRPr>
        </a:p>
      </dsp:txBody>
      <dsp:txXfrm>
        <a:off x="6888668" y="2735511"/>
        <a:ext cx="1249527" cy="1249527"/>
      </dsp:txXfrm>
    </dsp:sp>
    <dsp:sp modelId="{B7127D8C-692A-49FE-8952-03FC29D7F9A0}">
      <dsp:nvSpPr>
        <dsp:cNvPr id="0" name=""/>
        <dsp:cNvSpPr/>
      </dsp:nvSpPr>
      <dsp:spPr bwMode="auto">
        <a:xfrm rot="5399976">
          <a:off x="4853342" y="4285789"/>
          <a:ext cx="374136" cy="600812"/>
        </a:xfrm>
        <a:prstGeom prst="rightArrow">
          <a:avLst>
            <a:gd name="adj1" fmla="val 60000"/>
            <a:gd name="adj2" fmla="val 50000"/>
          </a:avLst>
        </a:prstGeom>
        <a:solidFill>
          <a:srgbClr val="4FB0BD"/>
        </a:solidFill>
        <a:ln>
          <a:noFill/>
        </a:ln>
        <a:effectLst/>
      </dsp:spPr>
      <dsp:style>
        <a:lnRef idx="0">
          <a:srgbClr val="000000"/>
        </a:lnRef>
        <a:fillRef idx="1">
          <a:srgbClr val="000000"/>
        </a:fillRef>
        <a:effectRef idx="0">
          <a:srgbClr val="000000"/>
        </a:effectRef>
        <a:fontRef idx="minor">
          <a:schemeClr val="lt1"/>
        </a:fontRef>
      </dsp:style>
      <dsp:txBody>
        <a:bodyPr spcFirstLastPara="0" vert="horz" wrap="square" lIns="0" tIns="0" rIns="0" bIns="0" numCol="1" spcCol="1268" anchor="ctr" anchorCtr="0">
          <a:noAutofit/>
        </a:bodyPr>
        <a:lstStyle/>
        <a:p>
          <a:pPr marL="0" lvl="0" indent="0" algn="ctr" defTabSz="888999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  <a:defRPr/>
          </a:pPr>
          <a:endParaRPr lang="ru-RU" sz="2000"/>
        </a:p>
      </dsp:txBody>
      <dsp:txXfrm>
        <a:off x="4909465" y="4349831"/>
        <a:ext cx="261895" cy="360487"/>
      </dsp:txXfrm>
    </dsp:sp>
    <dsp:sp modelId="{FC6634AF-D7ED-4E17-B2E2-0E67C0E69F40}">
      <dsp:nvSpPr>
        <dsp:cNvPr id="0" name=""/>
        <dsp:cNvSpPr/>
      </dsp:nvSpPr>
      <dsp:spPr bwMode="auto">
        <a:xfrm>
          <a:off x="4156864" y="4949744"/>
          <a:ext cx="1767098" cy="1767098"/>
        </a:xfrm>
        <a:prstGeom prst="ellipse">
          <a:avLst/>
        </a:prstGeom>
        <a:solidFill>
          <a:srgbClr val="4FB0B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>
          <a:schemeClr val="lt1"/>
        </a:fontRef>
      </dsp:style>
      <dsp:txBody>
        <a:bodyPr spcFirstLastPara="0" vertOverflow="overflow" horzOverflow="overflow" vert="horz" wrap="square" lIns="16508" tIns="16508" rIns="16508" bIns="16508" numCol="1" spcCol="1267" rtlCol="0" fromWordArt="0" anchor="ctr" anchorCtr="0" forceAA="0" upright="0" compatLnSpc="0">
          <a:noAutofit/>
        </a:bodyPr>
        <a:lstStyle/>
        <a:p>
          <a:pPr marL="0" lvl="0" indent="0" algn="ctr" defTabSz="1155699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  <a:defRPr/>
          </a:pPr>
          <a:r>
            <a:rPr lang="ru-RU" sz="1300" b="1" i="0" u="none" strike="noStrike" cap="none" spc="0">
              <a:solidFill>
                <a:schemeClr val="tx1"/>
              </a:solidFill>
              <a:latin typeface="PT Sans"/>
              <a:ea typeface="PT Sans"/>
              <a:cs typeface="PT Sans"/>
            </a:rPr>
            <a:t>Развитие навыков</a:t>
          </a:r>
          <a:endParaRPr sz="1300" b="1">
            <a:solidFill>
              <a:schemeClr val="tx1"/>
            </a:solidFill>
          </a:endParaRPr>
        </a:p>
      </dsp:txBody>
      <dsp:txXfrm>
        <a:off x="4415649" y="5208529"/>
        <a:ext cx="1249527" cy="1249527"/>
      </dsp:txXfrm>
    </dsp:sp>
    <dsp:sp modelId="{E4665AC1-4289-49AF-8506-4C9F2965D117}">
      <dsp:nvSpPr>
        <dsp:cNvPr id="0" name=""/>
        <dsp:cNvSpPr/>
      </dsp:nvSpPr>
      <dsp:spPr bwMode="auto">
        <a:xfrm rot="10799989">
          <a:off x="3627425" y="3059868"/>
          <a:ext cx="374136" cy="600812"/>
        </a:xfrm>
        <a:prstGeom prst="rightArrow">
          <a:avLst>
            <a:gd name="adj1" fmla="val 60000"/>
            <a:gd name="adj2" fmla="val 50000"/>
          </a:avLst>
        </a:prstGeom>
        <a:solidFill>
          <a:srgbClr val="4FB0BD"/>
        </a:solidFill>
        <a:ln>
          <a:noFill/>
        </a:ln>
        <a:effectLst/>
      </dsp:spPr>
      <dsp:style>
        <a:lnRef idx="0">
          <a:srgbClr val="000000"/>
        </a:lnRef>
        <a:fillRef idx="1">
          <a:srgbClr val="000000"/>
        </a:fillRef>
        <a:effectRef idx="0">
          <a:srgbClr val="000000"/>
        </a:effectRef>
        <a:fontRef idx="minor">
          <a:schemeClr val="lt1"/>
        </a:fontRef>
      </dsp:style>
      <dsp:txBody>
        <a:bodyPr spcFirstLastPara="0" vert="horz" wrap="square" lIns="0" tIns="0" rIns="0" bIns="0" numCol="1" spcCol="1268" anchor="ctr" anchorCtr="0">
          <a:noAutofit/>
        </a:bodyPr>
        <a:lstStyle/>
        <a:p>
          <a:pPr marL="0" lvl="0" indent="0" algn="ctr" defTabSz="888999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  <a:defRPr/>
          </a:pPr>
          <a:endParaRPr lang="ru-RU" sz="2000"/>
        </a:p>
      </dsp:txBody>
      <dsp:txXfrm rot="10799989">
        <a:off x="3739665" y="3180031"/>
        <a:ext cx="261895" cy="360487"/>
      </dsp:txXfrm>
    </dsp:sp>
    <dsp:sp modelId="{561FAF7C-BA5E-4F42-94B4-40F088E65AD8}">
      <dsp:nvSpPr>
        <dsp:cNvPr id="0" name=""/>
        <dsp:cNvSpPr/>
      </dsp:nvSpPr>
      <dsp:spPr bwMode="auto">
        <a:xfrm>
          <a:off x="1683846" y="2476726"/>
          <a:ext cx="1767098" cy="1767098"/>
        </a:xfrm>
        <a:prstGeom prst="ellipse">
          <a:avLst/>
        </a:prstGeom>
        <a:solidFill>
          <a:srgbClr val="4FB0B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>
          <a:schemeClr val="lt1"/>
        </a:fontRef>
      </dsp:style>
      <dsp:txBody>
        <a:bodyPr spcFirstLastPara="0" vertOverflow="overflow" horzOverflow="overflow" vert="horz" wrap="square" lIns="15239" tIns="15239" rIns="15239" bIns="15239" numCol="1" spcCol="1268" rtlCol="0" fromWordArt="0" anchor="ctr" anchorCtr="0" forceAA="0" upright="0" compatLnSpc="0">
          <a:noAutofit/>
        </a:bodyPr>
        <a:lstStyle/>
        <a:p>
          <a:pPr marL="0" lvl="0" indent="0" algn="ctr" defTabSz="1155699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  <a:defRPr/>
          </a:pPr>
          <a:r>
            <a:rPr lang="ru-RU" sz="1200" b="1" i="0" u="none" strike="noStrike" cap="none" spc="0">
              <a:solidFill>
                <a:schemeClr val="tx1"/>
              </a:solidFill>
              <a:latin typeface="PT Sans"/>
              <a:ea typeface="PT Sans"/>
              <a:cs typeface="PT Sans"/>
            </a:rPr>
            <a:t>Самодисциплина</a:t>
          </a:r>
          <a:endParaRPr sz="1200" b="1">
            <a:solidFill>
              <a:schemeClr val="tx1"/>
            </a:solidFill>
          </a:endParaRPr>
        </a:p>
      </dsp:txBody>
      <dsp:txXfrm>
        <a:off x="1942632" y="2735511"/>
        <a:ext cx="1249527" cy="1249527"/>
      </dsp:txXfrm>
    </dsp:sp>
  </dsp:spTree>
</dsp:drawing>
</file>

<file path=ppt/diagrams/drawing2.xml><?xml version="1.0" encoding="utf-8"?>
<dsp:drawing xmlns:dsp="http://schemas.microsoft.com/office/drawing/2008/diagram" xmlns:dgm="http://schemas.openxmlformats.org/drawingml/2006/diagram" xmlns:a="http://schemas.openxmlformats.org/drawingml/2006/main" xmlns:r="http://schemas.openxmlformats.org/officeDocument/2006/relationships">
  <dsp:spTree>
    <dsp:nvGrpSpPr>
      <dsp:cNvPr id="1874707654" name=""/>
      <dsp:cNvGrpSpPr/>
    </dsp:nvGrpSpPr>
    <dsp:grpSpPr bwMode="auto">
      <a:xfrm flipH="0" flipV="0">
        <a:off x="0" y="0"/>
        <a:ext cx="6008441" cy="4005627"/>
        <a:chOff x="0" y="0"/>
        <a:chExt cx="6008441" cy="4005627"/>
      </a:xfrm>
    </dsp:grpSpPr>
    <dsp:sp modelId="{2BD1AFAA-EDAE-41D1-823E-594465F66B29}">
      <dsp:nvSpPr>
        <dsp:cNvPr id="0" name=""/>
        <dsp:cNvSpPr/>
      </dsp:nvSpPr>
      <dsp:spPr bwMode="auto">
        <a:xfrm rot="10799989">
          <a:off x="1284552" y="1866"/>
          <a:ext cx="3995613" cy="1112558"/>
        </a:xfrm>
        <a:prstGeom prst="homePlate">
          <a:avLst>
            <a:gd name="adj" fmla="val 50000"/>
          </a:avLst>
        </a:prstGeom>
        <a:solidFill>
          <a:srgbClr val="4FB0B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>
          <a:schemeClr val="lt1"/>
        </a:fontRef>
      </dsp:style>
      <dsp:txBody>
        <a:bodyPr spcFirstLastPara="0" vertOverflow="overflow" horzOverflow="overflow" vert="horz" wrap="square" lIns="316521" tIns="118109" rIns="220471" bIns="118109" numCol="1" spcCol="1267" rtlCol="0" fromWordArt="0" anchor="ctr" anchorCtr="0" forceAA="0" upright="0" compatLnSpc="0">
          <a:noAutofit/>
        </a:bodyPr>
        <a:lstStyle/>
        <a:p>
          <a:pPr marL="0" lvl="0" indent="0" algn="ctr" defTabSz="2889249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  <a:defRPr/>
          </a:pPr>
          <a:r>
            <a:rPr lang="ru-RU" sz="3100" b="1" i="0" u="none" strike="noStrike" cap="none" spc="0">
              <a:solidFill>
                <a:schemeClr val="tx1"/>
              </a:solidFill>
              <a:latin typeface="PT Sans"/>
              <a:ea typeface="PT Sans"/>
              <a:cs typeface="PT Sans"/>
            </a:rPr>
            <a:t>Чистая дикция</a:t>
          </a:r>
          <a:endParaRPr sz="3100" b="1">
            <a:solidFill>
              <a:schemeClr val="tx1"/>
            </a:solidFill>
          </a:endParaRPr>
        </a:p>
      </dsp:txBody>
      <dsp:txXfrm rot="10799989">
        <a:off x="1562692" y="1866"/>
        <a:ext cx="3717473" cy="1112558"/>
      </dsp:txXfrm>
    </dsp:sp>
    <dsp:sp modelId="{43629B9E-EF63-44AB-AAFD-D0C452A4C727}">
      <dsp:nvSpPr>
        <dsp:cNvPr id="0" name=""/>
        <dsp:cNvSpPr/>
      </dsp:nvSpPr>
      <dsp:spPr bwMode="auto">
        <a:xfrm>
          <a:off x="728272" y="1866"/>
          <a:ext cx="1112558" cy="1112558"/>
        </a:xfrm>
        <a:prstGeom prst="ellipse">
          <a:avLst/>
        </a:prstGeom>
        <a:solidFill>
          <a:srgbClr val="6EA0B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</dsp:sp>
    <dsp:sp modelId="{D5F5B279-488D-4BF2-87E9-7A3BF5B8D620}">
      <dsp:nvSpPr>
        <dsp:cNvPr id="0" name=""/>
        <dsp:cNvSpPr/>
      </dsp:nvSpPr>
      <dsp:spPr bwMode="auto">
        <a:xfrm rot="10799989">
          <a:off x="1284552" y="1446533"/>
          <a:ext cx="3995613" cy="1112558"/>
        </a:xfrm>
        <a:prstGeom prst="homePlate">
          <a:avLst>
            <a:gd name="adj" fmla="val 50000"/>
          </a:avLst>
        </a:prstGeom>
        <a:solidFill>
          <a:srgbClr val="4FB0B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>
          <a:schemeClr val="lt1"/>
        </a:fontRef>
      </dsp:style>
      <dsp:txBody>
        <a:bodyPr spcFirstLastPara="0" vertOverflow="overflow" horzOverflow="overflow" vert="horz" wrap="square" lIns="316521" tIns="118109" rIns="220471" bIns="118109" numCol="1" spcCol="1267" rtlCol="0" fromWordArt="0" anchor="ctr" anchorCtr="0" forceAA="0" upright="0" compatLnSpc="0">
          <a:noAutofit/>
        </a:bodyPr>
        <a:lstStyle/>
        <a:p>
          <a:pPr marL="0" lvl="0" indent="0" algn="ctr" defTabSz="2889249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  <a:defRPr/>
          </a:pPr>
          <a:r>
            <a:rPr lang="ru-RU" sz="3100" b="1" i="0" u="none" strike="noStrike" cap="none" spc="0">
              <a:solidFill>
                <a:schemeClr val="tx1"/>
              </a:solidFill>
              <a:latin typeface="PT Sans"/>
              <a:ea typeface="PT Sans"/>
              <a:cs typeface="PT Sans"/>
            </a:rPr>
            <a:t>Эмоциональная выразительность</a:t>
          </a:r>
          <a:endParaRPr sz="3100" b="1">
            <a:solidFill>
              <a:schemeClr val="tx1"/>
            </a:solidFill>
          </a:endParaRPr>
        </a:p>
      </dsp:txBody>
      <dsp:txXfrm rot="10799989">
        <a:off x="1562692" y="1446533"/>
        <a:ext cx="3717473" cy="1112558"/>
      </dsp:txXfrm>
    </dsp:sp>
    <dsp:sp modelId="{ADC0D171-8462-43E4-9E2B-A6D33CC1BAC0}">
      <dsp:nvSpPr>
        <dsp:cNvPr id="0" name=""/>
        <dsp:cNvSpPr/>
      </dsp:nvSpPr>
      <dsp:spPr bwMode="auto">
        <a:xfrm>
          <a:off x="715813" y="1446533"/>
          <a:ext cx="1112558" cy="1112558"/>
        </a:xfrm>
        <a:prstGeom prst="ellipse">
          <a:avLst/>
        </a:prstGeom>
        <a:solidFill>
          <a:srgbClr val="6EA0B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</dsp:sp>
    <dsp:sp modelId="{A0B49DD9-CA7D-496B-B61F-48CA688D45F9}">
      <dsp:nvSpPr>
        <dsp:cNvPr id="0" name=""/>
        <dsp:cNvSpPr/>
      </dsp:nvSpPr>
      <dsp:spPr bwMode="auto">
        <a:xfrm rot="10799989">
          <a:off x="1284552" y="2891199"/>
          <a:ext cx="3995613" cy="1112558"/>
        </a:xfrm>
        <a:prstGeom prst="homePlate">
          <a:avLst>
            <a:gd name="adj" fmla="val 50000"/>
          </a:avLst>
        </a:prstGeom>
        <a:solidFill>
          <a:srgbClr val="4FB0B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>
          <a:schemeClr val="lt1"/>
        </a:fontRef>
      </dsp:style>
      <dsp:txBody>
        <a:bodyPr spcFirstLastPara="0" vertOverflow="overflow" horzOverflow="overflow" vert="horz" wrap="square" lIns="316521" tIns="118109" rIns="220471" bIns="118109" numCol="1" spcCol="1267" rtlCol="0" fromWordArt="0" anchor="ctr" anchorCtr="0" forceAA="0" upright="0" compatLnSpc="0">
          <a:noAutofit/>
        </a:bodyPr>
        <a:lstStyle/>
        <a:p>
          <a:pPr marL="0" lvl="0" indent="0" algn="ctr" defTabSz="2889249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  <a:defRPr/>
          </a:pPr>
          <a:r>
            <a:rPr lang="ru-RU" sz="3100" b="1" i="0" u="none" strike="noStrike" cap="none" spc="0">
              <a:solidFill>
                <a:schemeClr val="tx1"/>
              </a:solidFill>
              <a:latin typeface="PT Sans"/>
              <a:ea typeface="PT Sans"/>
              <a:cs typeface="PT Sans"/>
            </a:rPr>
            <a:t>Качество звучания</a:t>
          </a:r>
          <a:endParaRPr sz="3100" b="1">
            <a:solidFill>
              <a:schemeClr val="tx1"/>
            </a:solidFill>
          </a:endParaRPr>
        </a:p>
      </dsp:txBody>
      <dsp:txXfrm rot="10799989">
        <a:off x="1562692" y="2891199"/>
        <a:ext cx="3717473" cy="1112558"/>
      </dsp:txXfrm>
    </dsp:sp>
    <dsp:sp modelId="{0ED489B7-ADDA-4CB9-B29C-6FF685EA3B77}">
      <dsp:nvSpPr>
        <dsp:cNvPr id="0" name=""/>
        <dsp:cNvSpPr/>
      </dsp:nvSpPr>
      <dsp:spPr bwMode="auto">
        <a:xfrm>
          <a:off x="728272" y="2891199"/>
          <a:ext cx="1112558" cy="1112558"/>
        </a:xfrm>
        <a:prstGeom prst="ellipse">
          <a:avLst/>
        </a:prstGeom>
        <a:solidFill>
          <a:srgbClr val="6EA0B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xmlns:r="http://schemas.openxmlformats.org/officeDocument/2006/relationships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 val="norm"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r:blip="">
      <dgm:adjLst/>
    </dgm:shape>
    <dgm:presOf/>
    <dgm:constrLst>
      <dgm:constr type="w" for="ch" forName="centerShape" refType="w"/>
      <dgm:constr type="w" for="ch" forName="parTrans" refType="w" refFor="ch" refForName="centerShape" fact="0.400000"/>
      <dgm:constr type="w" for="ch" forName="node" refType="w" refFor="ch" refForName="centerShape" op="equ" fact="1.250000"/>
      <dgm:constr type="sp" refType="w" refFor="ch" refForName="centerShape" op="equ" fact="0.400000"/>
      <dgm:constr type="sibSp" refType="w" refFor="ch" refForName="node" fact="0.300000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00000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0000000000000002" max="NaN"/>
        </dgm:ruleLst>
      </dgm:if>
      <dgm:if name="Name7" axis="ch ch" ptType="node node" st="1 1" cnt="1 0" func="cnt" op="lte" val="10">
        <dgm:ruleLst>
          <dgm:rule type="w" for="ch" forName="node" val="NaN" fact="0.80000000000000004" max="NaN"/>
        </dgm:ruleLst>
      </dgm:if>
      <dgm:if name="Name8" axis="ch ch" ptType="node node" st="1 1" cnt="1 0" func="cnt" op="lte" val="12">
        <dgm:ruleLst>
          <dgm:rule type="w" for="ch" forName="node" val="NaN" fact="0.69999999999999996" max="NaN"/>
        </dgm:ruleLst>
      </dgm:if>
      <dgm:if name="Name9" axis="ch ch" ptType="node node" st="1 1" cnt="1 0" func="cnt" op="lte" val="14">
        <dgm:ruleLst>
          <dgm:rule type="w" for="ch" forName="node" val="NaN" fact="0.59999999999999998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type="ellipse" r:blip="">
          <dgm:adjLst/>
        </dgm:shape>
        <dgm:presOf axis="self"/>
        <dgm:constrLst>
          <dgm:constr type="h" refType="w"/>
          <dgm:constr type="tMarg" refType="primFontSz" fact="0.100000"/>
          <dgm:constr type="bMarg" refType="primFontSz" fact="0.100000"/>
          <dgm:constr type="lMarg" refType="primFontSz" fact="0.100000"/>
          <dgm:constr type="rMarg" refType="primFontSz" fact="0.100000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type="conn" r:blip="">
              <dgm:adjLst/>
            </dgm:shape>
            <dgm:presOf axis="self"/>
            <dgm:constrLst>
              <dgm:constr type="h" refType="w" fact="0.850000"/>
            </dgm:constrLst>
            <dgm:ruleLst/>
            <dgm:layoutNode name="connectorText">
              <dgm:alg type="tx">
                <dgm:param type="autoTxRot" val="grav"/>
              </dgm:alg>
              <dgm:shape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00000"/>
              <dgm:constr type="bMarg" refType="primFontSz" fact="0.100000"/>
              <dgm:constr type="lMarg" refType="primFontSz" fact="0.100000"/>
              <dgm:constr type="rMarg" refType="primFontSz" fact="0.100000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xmlns:r="http://schemas.openxmlformats.org/officeDocument/2006/relationships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 val="norm"/>
      <dgm:resizeHandles val="exact"/>
    </dgm:varLst>
    <dgm:alg type="lin">
      <dgm:param type="linDir" val="fromT"/>
      <dgm:param type="vertAlign" val="mid"/>
      <dgm:param type="horzAlign" val="ctr"/>
    </dgm:alg>
    <dgm:shape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0000"/>
      <dgm:constr type="h" for="ch" forName="spacing" refType="w" op="lte" fact="0.100000"/>
      <dgm:constr type="primFontSz" for="des" ptType="node" op="equ" val="65"/>
    </dgm:constrLst>
    <dgm:ruleLst/>
    <dgm:forEach name="Name0" axis="ch" ptType="node">
      <dgm:layoutNode name="composite">
        <dgm:alg type="composite"/>
        <dgm:shape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000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00000"/>
              <dgm:constr type="l" for="ch" forName="imgShp"/>
              <dgm:constr type="w" for="ch" forName="txShp" refType="w" op="equ" fact="0.665000"/>
              <dgm:constr type="h" for="ch" forName="txShp" refType="h" refFor="ch" refForName="imgShp" op="equ"/>
              <dgm:constr type="ctrY" for="ch" forName="txShp" refType="h" fact="0.500000"/>
              <dgm:constr type="l" for="ch" forName="txShp" refType="w" refFor="ch" refForName="imgShp" fact="0.500000"/>
              <dgm:constr type="lMarg" for="ch" forName="txShp" refType="w" refFor="ch" refForName="imgShp" fact="1.250000"/>
            </dgm:constrLst>
          </dgm:if>
          <dgm:else name="Name3">
            <dgm:constrLst>
              <dgm:constr type="w" for="ch" forName="imgShp" refType="w" fact="0.335000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00000"/>
              <dgm:constr type="r" for="ch" forName="imgShp" refType="w"/>
              <dgm:constr type="w" for="ch" forName="txShp" refType="w" op="equ" fact="0.665000"/>
              <dgm:constr type="h" for="ch" forName="txShp" refType="h" refFor="ch" refForName="imgShp" op="equ"/>
              <dgm:constr type="ctrY" for="ch" forName="txShp" refType="h" fact="0.500000"/>
              <dgm:constr type="r" for="ch" forName="txShp" refType="ctrX" refFor="ch" refForName="imgShp"/>
              <dgm:constr type="rMarg" for="ch" forName="txShp" refType="w" refFor="ch" refForName="imgShp" fact="1.250000"/>
            </dgm:constrLst>
          </dgm:else>
        </dgm:choose>
        <dgm:ruleLst/>
        <dgm:layoutNode name="imgShp" styleLbl="fgImgPlace1">
          <dgm:alg type="sp"/>
          <dgm:shape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rot="180.000000" type="homePlate" r:blip="" zOrderOff="-1">
                <dgm:adjLst/>
              </dgm:shape>
            </dgm:if>
            <dgm:else name="Name6">
              <dgm:shape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00000"/>
            <dgm:constr type="bMarg" refType="primFontSz" fact="0.300000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ImgPlac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ibTrans2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1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callout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sst0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fg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conFg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trAlign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1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Fg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Bg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0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2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3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4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Shp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dkBgShp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trBgShp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Shp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revTx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ImgPlac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ibTrans2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1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callout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sst0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fg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conFg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trAlign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1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Fg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Bg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0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2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3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4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Shp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dkBgShp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trBgShp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Shp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revTx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</dgm:styleDef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914400" y="2130425"/>
            <a:ext cx="10363199" cy="1470025"/>
          </a:xfrm>
        </p:spPr>
        <p:txBody>
          <a:bodyPr/>
          <a:lstStyle>
            <a:lvl1pPr algn="ctr">
              <a:defRPr b="1"/>
            </a:lvl1pPr>
          </a:lstStyle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828800" y="3886200"/>
            <a:ext cx="8534399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/>
              <a:t/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/>
              <a:t>Образец текста</a:t>
            </a:r>
            <a:endParaRPr/>
          </a:p>
          <a:p>
            <a:pPr lvl="1">
              <a:defRPr/>
            </a:pPr>
            <a:r>
              <a:rPr/>
              <a:t>Второй уровень</a:t>
            </a:r>
            <a:endParaRPr/>
          </a:p>
          <a:p>
            <a:pPr lvl="2">
              <a:defRPr/>
            </a:pPr>
            <a:r>
              <a:rPr/>
              <a:t>Третий уровень</a:t>
            </a:r>
            <a:endParaRPr/>
          </a:p>
          <a:p>
            <a:pPr lvl="3">
              <a:defRPr/>
            </a:pPr>
            <a:r>
              <a:rPr/>
              <a:t>Четвертый уровень</a:t>
            </a:r>
            <a:endParaRPr/>
          </a:p>
          <a:p>
            <a:pPr lvl="4">
              <a:defRPr/>
            </a:pPr>
            <a:r>
              <a:rPr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/>
              <a:t/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839199" y="274638"/>
            <a:ext cx="2743200" cy="5851525"/>
          </a:xfrm>
        </p:spPr>
        <p:txBody>
          <a:bodyPr vert="eaVert"/>
          <a:lstStyle>
            <a:lvl1pPr algn="ctr">
              <a:defRPr/>
            </a:lvl1pPr>
          </a:lstStyle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609599" y="274638"/>
            <a:ext cx="8026399" cy="5851525"/>
          </a:xfrm>
        </p:spPr>
        <p:txBody>
          <a:bodyPr vert="eaVert"/>
          <a:lstStyle/>
          <a:p>
            <a:pPr lvl="0">
              <a:defRPr/>
            </a:pPr>
            <a:r>
              <a:rPr/>
              <a:t>Образец текста</a:t>
            </a:r>
            <a:endParaRPr/>
          </a:p>
          <a:p>
            <a:pPr lvl="1">
              <a:defRPr/>
            </a:pPr>
            <a:r>
              <a:rPr/>
              <a:t>Второй уровень</a:t>
            </a:r>
            <a:endParaRPr/>
          </a:p>
          <a:p>
            <a:pPr lvl="2">
              <a:defRPr/>
            </a:pPr>
            <a:r>
              <a:rPr/>
              <a:t>Третий уровень</a:t>
            </a:r>
            <a:endParaRPr/>
          </a:p>
          <a:p>
            <a:pPr lvl="3">
              <a:defRPr/>
            </a:pPr>
            <a:r>
              <a:rPr/>
              <a:t>Четвертый уровень</a:t>
            </a:r>
            <a:endParaRPr/>
          </a:p>
          <a:p>
            <a:pPr lvl="4">
              <a:defRPr/>
            </a:pPr>
            <a:r>
              <a:rPr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/>
              <a:t/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/>
              <a:t>Образец текста</a:t>
            </a:r>
            <a:endParaRPr/>
          </a:p>
          <a:p>
            <a:pPr lvl="1">
              <a:defRPr/>
            </a:pPr>
            <a:r>
              <a:rPr/>
              <a:t>Второй уровень</a:t>
            </a:r>
            <a:endParaRPr/>
          </a:p>
          <a:p>
            <a:pPr lvl="2">
              <a:defRPr/>
            </a:pPr>
            <a:r>
              <a:rPr/>
              <a:t>Третий уровень</a:t>
            </a:r>
            <a:endParaRPr/>
          </a:p>
          <a:p>
            <a:pPr lvl="3">
              <a:defRPr/>
            </a:pPr>
            <a:r>
              <a:rPr/>
              <a:t>Четвертый уровень</a:t>
            </a:r>
            <a:endParaRPr/>
          </a:p>
          <a:p>
            <a:pPr lvl="4">
              <a:defRPr/>
            </a:pPr>
            <a:r>
              <a:rPr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/>
              <a:t/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963083" y="4406901"/>
            <a:ext cx="10363199" cy="136207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963083" y="2906713"/>
            <a:ext cx="10363199" cy="150018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/>
              <a:t/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1583498" y="1600201"/>
            <a:ext cx="4704522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  <a:p>
            <a:pPr lvl="1">
              <a:defRPr/>
            </a:pPr>
            <a:r>
              <a:rPr/>
              <a:t>Второй уровень</a:t>
            </a:r>
            <a:endParaRPr/>
          </a:p>
          <a:p>
            <a:pPr lvl="2">
              <a:defRPr/>
            </a:pPr>
            <a:r>
              <a:rPr/>
              <a:t>Третий уровень</a:t>
            </a:r>
            <a:endParaRPr/>
          </a:p>
          <a:p>
            <a:pPr lvl="3">
              <a:defRPr/>
            </a:pPr>
            <a:r>
              <a:rPr/>
              <a:t>Четвертый уровень</a:t>
            </a:r>
            <a:endParaRPr/>
          </a:p>
          <a:p>
            <a:pPr lvl="4">
              <a:defRPr/>
            </a:pPr>
            <a:r>
              <a:rPr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576053" y="1600201"/>
            <a:ext cx="5006346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  <a:p>
            <a:pPr lvl="1">
              <a:defRPr/>
            </a:pPr>
            <a:r>
              <a:rPr/>
              <a:t>Второй уровень</a:t>
            </a:r>
            <a:endParaRPr/>
          </a:p>
          <a:p>
            <a:pPr lvl="2">
              <a:defRPr/>
            </a:pPr>
            <a:r>
              <a:rPr/>
              <a:t>Третий уровень</a:t>
            </a:r>
            <a:endParaRPr/>
          </a:p>
          <a:p>
            <a:pPr lvl="3">
              <a:defRPr/>
            </a:pPr>
            <a:r>
              <a:rPr/>
              <a:t>Четвертый уровень</a:t>
            </a:r>
            <a:endParaRPr/>
          </a:p>
          <a:p>
            <a:pPr lvl="4">
              <a:defRPr/>
            </a:pPr>
            <a:r>
              <a:rPr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/>
              <a:t/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1583498" y="1535113"/>
            <a:ext cx="470452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1583498" y="2174874"/>
            <a:ext cx="470452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  <a:p>
            <a:pPr lvl="1">
              <a:defRPr/>
            </a:pPr>
            <a:r>
              <a:rPr/>
              <a:t>Второй уровень</a:t>
            </a:r>
            <a:endParaRPr/>
          </a:p>
          <a:p>
            <a:pPr lvl="2">
              <a:defRPr/>
            </a:pPr>
            <a:r>
              <a:rPr/>
              <a:t>Третий уровень</a:t>
            </a:r>
            <a:endParaRPr/>
          </a:p>
          <a:p>
            <a:pPr lvl="3">
              <a:defRPr/>
            </a:pPr>
            <a:r>
              <a:rPr/>
              <a:t>Четвертый уровень</a:t>
            </a:r>
            <a:endParaRPr/>
          </a:p>
          <a:p>
            <a:pPr lvl="4">
              <a:defRPr/>
            </a:pPr>
            <a:r>
              <a:rPr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480042" y="1535113"/>
            <a:ext cx="510235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480042" y="2174874"/>
            <a:ext cx="510235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  <a:p>
            <a:pPr lvl="1">
              <a:defRPr/>
            </a:pPr>
            <a:r>
              <a:rPr/>
              <a:t>Второй уровень</a:t>
            </a:r>
            <a:endParaRPr/>
          </a:p>
          <a:p>
            <a:pPr lvl="2">
              <a:defRPr/>
            </a:pPr>
            <a:r>
              <a:rPr/>
              <a:t>Третий уровень</a:t>
            </a:r>
            <a:endParaRPr/>
          </a:p>
          <a:p>
            <a:pPr lvl="3">
              <a:defRPr/>
            </a:pPr>
            <a:r>
              <a:rPr/>
              <a:t>Четвертый уровень</a:t>
            </a:r>
            <a:endParaRPr/>
          </a:p>
          <a:p>
            <a:pPr lvl="4">
              <a:defRPr/>
            </a:pPr>
            <a:r>
              <a:rPr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/>
              <a:t/>
            </a:fld>
            <a:endParaRPr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/>
              <a:t/>
            </a:fld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/>
              <a:t/>
            </a:fld>
            <a:endParaRPr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583498" y="273049"/>
            <a:ext cx="355239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327914" y="273050"/>
            <a:ext cx="625448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  <a:p>
            <a:pPr lvl="1">
              <a:defRPr/>
            </a:pPr>
            <a:r>
              <a:rPr/>
              <a:t>Второй уровень</a:t>
            </a:r>
            <a:endParaRPr/>
          </a:p>
          <a:p>
            <a:pPr lvl="2">
              <a:defRPr/>
            </a:pPr>
            <a:r>
              <a:rPr/>
              <a:t>Третий уровень</a:t>
            </a:r>
            <a:endParaRPr/>
          </a:p>
          <a:p>
            <a:pPr lvl="3">
              <a:defRPr/>
            </a:pPr>
            <a:r>
              <a:rPr/>
              <a:t>Четвертый уровень</a:t>
            </a:r>
            <a:endParaRPr/>
          </a:p>
          <a:p>
            <a:pPr lvl="4">
              <a:defRPr/>
            </a:pPr>
            <a:r>
              <a:rPr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583498" y="1435101"/>
            <a:ext cx="3552394" cy="46910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/>
              <a:t/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583498" y="4800600"/>
            <a:ext cx="9985109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1583498" y="612774"/>
            <a:ext cx="9985109" cy="41147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583498" y="5367337"/>
            <a:ext cx="9985109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/>
              <a:t/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1583498" y="1600201"/>
            <a:ext cx="9998901" cy="4525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/>
              <a:t>Образец текста</a:t>
            </a:r>
            <a:endParaRPr/>
          </a:p>
          <a:p>
            <a:pPr lvl="1">
              <a:defRPr/>
            </a:pPr>
            <a:r>
              <a:rPr/>
              <a:t>Второй уровень</a:t>
            </a:r>
            <a:endParaRPr/>
          </a:p>
          <a:p>
            <a:pPr lvl="2">
              <a:defRPr/>
            </a:pPr>
            <a:r>
              <a:rPr/>
              <a:t>Третий уровень</a:t>
            </a:r>
            <a:endParaRPr/>
          </a:p>
          <a:p>
            <a:pPr lvl="3">
              <a:defRPr/>
            </a:pPr>
            <a:r>
              <a:rPr/>
              <a:t>Четвертый уровень</a:t>
            </a:r>
            <a:endParaRPr/>
          </a:p>
          <a:p>
            <a:pPr lvl="4">
              <a:defRPr/>
            </a:pPr>
            <a:r>
              <a:rPr/>
              <a:t>Пятый уровень</a:t>
            </a:r>
            <a:endParaRPr/>
          </a:p>
        </p:txBody>
      </p:sp>
      <p:sp>
        <p:nvSpPr>
          <p:cNvPr id="46" name="Shape 1058"/>
          <p:cNvSpPr>
            <a:spLocks noChangeArrowheads="1" noGrp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6343" y="6641"/>
                </a:moveTo>
                <a:lnTo>
                  <a:pt x="6343" y="6641"/>
                </a:lnTo>
                <a:cubicBezTo>
                  <a:pt x="7781" y="2374"/>
                  <a:pt x="8594" y="0"/>
                  <a:pt x="8594" y="0"/>
                </a:cubicBezTo>
                <a:lnTo>
                  <a:pt x="0" y="0"/>
                </a:lnTo>
                <a:lnTo>
                  <a:pt x="0" y="43200"/>
                </a:lnTo>
                <a:lnTo>
                  <a:pt x="43200" y="43200"/>
                </a:lnTo>
                <a:lnTo>
                  <a:pt x="43200" y="37760"/>
                </a:lnTo>
                <a:lnTo>
                  <a:pt x="43200" y="37760"/>
                </a:lnTo>
                <a:cubicBezTo>
                  <a:pt x="43200" y="37760"/>
                  <a:pt x="34824" y="39282"/>
                  <a:pt x="21228" y="41101"/>
                </a:cubicBezTo>
                <a:lnTo>
                  <a:pt x="21228" y="41101"/>
                </a:lnTo>
                <a:cubicBezTo>
                  <a:pt x="3446" y="43478"/>
                  <a:pt x="-5241" y="41016"/>
                  <a:pt x="6343" y="6641"/>
                </a:cubicBezTo>
                <a:close/>
              </a:path>
            </a:pathLst>
          </a:custGeom>
          <a:solidFill>
            <a:schemeClr val="accent1"/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47" name="Shape 1059"/>
          <p:cNvSpPr>
            <a:spLocks noChangeArrowheads="1" noGrp="1"/>
          </p:cNvSpPr>
          <p:nvPr userDrawn="1"/>
        </p:nvSpPr>
        <p:spPr bwMode="auto">
          <a:xfrm>
            <a:off x="0" y="0"/>
            <a:ext cx="12191999" cy="6858000"/>
          </a:xfrm>
        </p:spPr>
      </p:sp>
      <p:sp>
        <p:nvSpPr>
          <p:cNvPr id="48" name="Shape 1060"/>
          <p:cNvSpPr>
            <a:spLocks noChangeArrowheads="1" noGrp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2361" y="36777"/>
                </a:moveTo>
                <a:lnTo>
                  <a:pt x="22361" y="36777"/>
                </a:lnTo>
                <a:cubicBezTo>
                  <a:pt x="5219" y="39070"/>
                  <a:pt x="-2372" y="36412"/>
                  <a:pt x="7775" y="6299"/>
                </a:cubicBezTo>
                <a:lnTo>
                  <a:pt x="7775" y="6299"/>
                </a:lnTo>
                <a:cubicBezTo>
                  <a:pt x="9119" y="2311"/>
                  <a:pt x="9892" y="58"/>
                  <a:pt x="9911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3612"/>
                </a:lnTo>
                <a:lnTo>
                  <a:pt x="43200" y="33612"/>
                </a:lnTo>
                <a:cubicBezTo>
                  <a:pt x="43110" y="33630"/>
                  <a:pt x="35168" y="35065"/>
                  <a:pt x="22361" y="36777"/>
                </a:cubicBezTo>
                <a:close/>
              </a:path>
            </a:pathLst>
          </a:custGeom>
          <a:solidFill>
            <a:schemeClr val="accent1">
              <a:alpha val="9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49" name="Shape 1061"/>
          <p:cNvSpPr>
            <a:spLocks noChangeArrowheads="1" noGrp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2276" y="37156"/>
                </a:moveTo>
                <a:lnTo>
                  <a:pt x="22276" y="37156"/>
                </a:lnTo>
                <a:cubicBezTo>
                  <a:pt x="5093" y="39454"/>
                  <a:pt x="-2596" y="36819"/>
                  <a:pt x="7680" y="6325"/>
                </a:cubicBezTo>
                <a:lnTo>
                  <a:pt x="7680" y="6325"/>
                </a:lnTo>
                <a:cubicBezTo>
                  <a:pt x="9010" y="2380"/>
                  <a:pt x="9781" y="117"/>
                  <a:pt x="9819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3980"/>
                </a:lnTo>
                <a:lnTo>
                  <a:pt x="43200" y="33980"/>
                </a:lnTo>
                <a:cubicBezTo>
                  <a:pt x="43020" y="34016"/>
                  <a:pt x="35046" y="35449"/>
                  <a:pt x="22276" y="37156"/>
                </a:cubicBezTo>
                <a:close/>
              </a:path>
            </a:pathLst>
          </a:custGeom>
          <a:solidFill>
            <a:schemeClr val="accent1">
              <a:alpha val="18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50" name="Shape 1062"/>
          <p:cNvSpPr>
            <a:spLocks noChangeArrowheads="1" noGrp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2192" y="37535"/>
                </a:moveTo>
                <a:lnTo>
                  <a:pt x="22192" y="37535"/>
                </a:lnTo>
                <a:cubicBezTo>
                  <a:pt x="4968" y="39839"/>
                  <a:pt x="-2820" y="37226"/>
                  <a:pt x="7585" y="6350"/>
                </a:cubicBezTo>
                <a:lnTo>
                  <a:pt x="7585" y="6350"/>
                </a:lnTo>
                <a:cubicBezTo>
                  <a:pt x="8900" y="2448"/>
                  <a:pt x="9670" y="176"/>
                  <a:pt x="9726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4348"/>
                </a:lnTo>
                <a:lnTo>
                  <a:pt x="43200" y="34348"/>
                </a:lnTo>
                <a:cubicBezTo>
                  <a:pt x="42885" y="34402"/>
                  <a:pt x="34924" y="35833"/>
                  <a:pt x="22192" y="37535"/>
                </a:cubicBezTo>
                <a:close/>
              </a:path>
            </a:pathLst>
          </a:custGeom>
          <a:solidFill>
            <a:schemeClr val="accent1">
              <a:alpha val="26999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51" name="Shape 1063"/>
          <p:cNvSpPr>
            <a:spLocks noChangeArrowheads="1" noGrp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2107" y="37914"/>
                </a:moveTo>
                <a:lnTo>
                  <a:pt x="22107" y="37914"/>
                </a:lnTo>
                <a:cubicBezTo>
                  <a:pt x="4842" y="40223"/>
                  <a:pt x="-3044" y="37634"/>
                  <a:pt x="7490" y="6376"/>
                </a:cubicBezTo>
                <a:lnTo>
                  <a:pt x="7490" y="6376"/>
                </a:lnTo>
                <a:cubicBezTo>
                  <a:pt x="8790" y="2517"/>
                  <a:pt x="9559" y="235"/>
                  <a:pt x="9634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4717"/>
                </a:lnTo>
                <a:lnTo>
                  <a:pt x="43200" y="34717"/>
                </a:lnTo>
                <a:cubicBezTo>
                  <a:pt x="42795" y="34789"/>
                  <a:pt x="34802" y="36217"/>
                  <a:pt x="22107" y="37914"/>
                </a:cubicBezTo>
                <a:close/>
              </a:path>
            </a:pathLst>
          </a:custGeom>
          <a:solidFill>
            <a:schemeClr val="accent1">
              <a:alpha val="36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52" name="Shape 1064"/>
          <p:cNvSpPr>
            <a:spLocks noChangeArrowheads="1" noGrp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2022" y="38293"/>
                </a:moveTo>
                <a:lnTo>
                  <a:pt x="22022" y="38293"/>
                </a:lnTo>
                <a:cubicBezTo>
                  <a:pt x="4717" y="40608"/>
                  <a:pt x="-3267" y="38041"/>
                  <a:pt x="7394" y="6401"/>
                </a:cubicBezTo>
                <a:lnTo>
                  <a:pt x="7394" y="6401"/>
                </a:lnTo>
                <a:cubicBezTo>
                  <a:pt x="8680" y="2586"/>
                  <a:pt x="9448" y="293"/>
                  <a:pt x="9542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5085"/>
                </a:lnTo>
                <a:lnTo>
                  <a:pt x="43200" y="35085"/>
                </a:lnTo>
                <a:cubicBezTo>
                  <a:pt x="42705" y="35175"/>
                  <a:pt x="34680" y="36601"/>
                  <a:pt x="22022" y="38293"/>
                </a:cubicBezTo>
                <a:close/>
              </a:path>
            </a:pathLst>
          </a:custGeom>
          <a:solidFill>
            <a:schemeClr val="accent1">
              <a:alpha val="4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53" name="Shape 1065"/>
          <p:cNvSpPr>
            <a:spLocks noChangeArrowheads="1" noGrp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937" y="38673"/>
                </a:moveTo>
                <a:lnTo>
                  <a:pt x="21937" y="38673"/>
                </a:lnTo>
                <a:cubicBezTo>
                  <a:pt x="4591" y="40992"/>
                  <a:pt x="-3491" y="38448"/>
                  <a:pt x="7299" y="6427"/>
                </a:cubicBezTo>
                <a:lnTo>
                  <a:pt x="7299" y="6427"/>
                </a:lnTo>
                <a:cubicBezTo>
                  <a:pt x="8570" y="2655"/>
                  <a:pt x="9336" y="352"/>
                  <a:pt x="9449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5453"/>
                </a:lnTo>
                <a:lnTo>
                  <a:pt x="43200" y="35453"/>
                </a:lnTo>
                <a:cubicBezTo>
                  <a:pt x="42570" y="35561"/>
                  <a:pt x="34558" y="36985"/>
                  <a:pt x="21937" y="38673"/>
                </a:cubicBezTo>
                <a:close/>
              </a:path>
            </a:pathLst>
          </a:custGeom>
          <a:solidFill>
            <a:schemeClr val="accent1">
              <a:alpha val="5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54" name="Shape 1066"/>
          <p:cNvSpPr>
            <a:spLocks noChangeArrowheads="1" noGrp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853" y="39052"/>
                </a:moveTo>
                <a:lnTo>
                  <a:pt x="21853" y="39052"/>
                </a:lnTo>
                <a:cubicBezTo>
                  <a:pt x="4466" y="41377"/>
                  <a:pt x="-3715" y="38855"/>
                  <a:pt x="7204" y="6453"/>
                </a:cubicBezTo>
                <a:lnTo>
                  <a:pt x="7204" y="6453"/>
                </a:lnTo>
                <a:cubicBezTo>
                  <a:pt x="8461" y="2724"/>
                  <a:pt x="9225" y="411"/>
                  <a:pt x="9357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5822"/>
                </a:lnTo>
                <a:lnTo>
                  <a:pt x="43200" y="35822"/>
                </a:lnTo>
                <a:cubicBezTo>
                  <a:pt x="42480" y="35948"/>
                  <a:pt x="34436" y="37369"/>
                  <a:pt x="21853" y="39052"/>
                </a:cubicBezTo>
                <a:close/>
              </a:path>
            </a:pathLst>
          </a:custGeom>
          <a:solidFill>
            <a:schemeClr val="accent1">
              <a:alpha val="63999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55" name="Shape 1067"/>
          <p:cNvSpPr>
            <a:spLocks noChangeArrowheads="1" noGrp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768" y="39431"/>
                </a:moveTo>
                <a:lnTo>
                  <a:pt x="21768" y="39431"/>
                </a:lnTo>
                <a:cubicBezTo>
                  <a:pt x="4340" y="41761"/>
                  <a:pt x="-3939" y="39262"/>
                  <a:pt x="7109" y="6478"/>
                </a:cubicBezTo>
                <a:lnTo>
                  <a:pt x="7109" y="6478"/>
                </a:lnTo>
                <a:cubicBezTo>
                  <a:pt x="8351" y="2792"/>
                  <a:pt x="9114" y="470"/>
                  <a:pt x="9265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6190"/>
                </a:lnTo>
                <a:lnTo>
                  <a:pt x="43200" y="36190"/>
                </a:lnTo>
                <a:cubicBezTo>
                  <a:pt x="42390" y="36334"/>
                  <a:pt x="34314" y="37753"/>
                  <a:pt x="21768" y="39431"/>
                </a:cubicBezTo>
                <a:close/>
              </a:path>
            </a:pathLst>
          </a:custGeom>
          <a:solidFill>
            <a:schemeClr val="accent1">
              <a:alpha val="73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56" name="Shape 1068"/>
          <p:cNvSpPr>
            <a:spLocks noChangeArrowheads="1" noGrp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683" y="39810"/>
                </a:moveTo>
                <a:lnTo>
                  <a:pt x="21683" y="39810"/>
                </a:lnTo>
                <a:cubicBezTo>
                  <a:pt x="4214" y="42146"/>
                  <a:pt x="-4163" y="39669"/>
                  <a:pt x="7014" y="6504"/>
                </a:cubicBezTo>
                <a:lnTo>
                  <a:pt x="7014" y="6504"/>
                </a:lnTo>
                <a:cubicBezTo>
                  <a:pt x="8241" y="2861"/>
                  <a:pt x="9003" y="528"/>
                  <a:pt x="9172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6558"/>
                </a:lnTo>
                <a:lnTo>
                  <a:pt x="43200" y="36558"/>
                </a:lnTo>
                <a:cubicBezTo>
                  <a:pt x="42300" y="36720"/>
                  <a:pt x="34192" y="38137"/>
                  <a:pt x="21683" y="39810"/>
                </a:cubicBezTo>
                <a:close/>
              </a:path>
            </a:pathLst>
          </a:custGeom>
          <a:solidFill>
            <a:schemeClr val="accent1">
              <a:alpha val="82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57" name="Shape 1069"/>
          <p:cNvSpPr>
            <a:spLocks noChangeArrowheads="1" noGrp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599" y="40189"/>
                </a:moveTo>
                <a:lnTo>
                  <a:pt x="21599" y="40189"/>
                </a:lnTo>
                <a:cubicBezTo>
                  <a:pt x="4089" y="42530"/>
                  <a:pt x="-4386" y="40077"/>
                  <a:pt x="6918" y="6529"/>
                </a:cubicBezTo>
                <a:lnTo>
                  <a:pt x="6918" y="6529"/>
                </a:lnTo>
                <a:cubicBezTo>
                  <a:pt x="8131" y="2930"/>
                  <a:pt x="8892" y="587"/>
                  <a:pt x="9080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6926"/>
                </a:lnTo>
                <a:lnTo>
                  <a:pt x="43200" y="36926"/>
                </a:lnTo>
                <a:cubicBezTo>
                  <a:pt x="42165" y="37107"/>
                  <a:pt x="34070" y="38521"/>
                  <a:pt x="21599" y="40189"/>
                </a:cubicBezTo>
                <a:close/>
              </a:path>
            </a:pathLst>
          </a:custGeom>
          <a:solidFill>
            <a:schemeClr val="accent1">
              <a:alpha val="91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58" name="Shape 1070"/>
          <p:cNvSpPr>
            <a:spLocks noChangeArrowheads="1" noGrp="1"/>
          </p:cNvSpPr>
          <p:nvPr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514" y="40568"/>
                </a:moveTo>
                <a:lnTo>
                  <a:pt x="21514" y="40568"/>
                </a:lnTo>
                <a:cubicBezTo>
                  <a:pt x="3963" y="42915"/>
                  <a:pt x="-4610" y="40484"/>
                  <a:pt x="6823" y="6555"/>
                </a:cubicBezTo>
                <a:lnTo>
                  <a:pt x="6823" y="6555"/>
                </a:lnTo>
                <a:cubicBezTo>
                  <a:pt x="8022" y="2999"/>
                  <a:pt x="8781" y="646"/>
                  <a:pt x="8988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7295"/>
                </a:lnTo>
                <a:lnTo>
                  <a:pt x="43200" y="37295"/>
                </a:lnTo>
                <a:cubicBezTo>
                  <a:pt x="42075" y="37493"/>
                  <a:pt x="33948" y="38905"/>
                  <a:pt x="21514" y="40568"/>
                </a:cubicBezTo>
                <a:close/>
              </a:path>
            </a:pathLst>
          </a:custGeom>
          <a:solidFill>
            <a:schemeClr val="accent1"/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583498" y="274638"/>
            <a:ext cx="999890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/>
              <a:t>Образец заголовка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9264351" y="6356350"/>
            <a:ext cx="23180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/>
              <a:t>	</a:t>
            </a:r>
            <a:fld id="{F8E3F0E9-0FC2-4DDE-87CF-3BA6A04EA4CC}" type="slidenum">
              <a:rPr/>
              <a:t/>
            </a:fld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1619018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6EB4D43-F783-4E09-8208-6AA351DBC29B}" type="datetimeFigureOut">
              <a:rPr/>
              <a:t/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5125706" y="6356350"/>
            <a:ext cx="35625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>
        <a:spcBef>
          <a:spcPts val="0"/>
        </a:spcBef>
        <a:buNone/>
        <a:defRPr sz="4400" b="1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599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diagramData" Target="../diagrams/data1.xml" /><Relationship Id="rId3" Type="http://schemas.microsoft.com/office/2007/relationships/diagramDrawing" Target="../diagrams/drawing1.xml" /><Relationship Id="rId4" Type="http://schemas.openxmlformats.org/officeDocument/2006/relationships/diagramColors" Target="../diagrams/colors1.xml" /><Relationship Id="rId5" Type="http://schemas.openxmlformats.org/officeDocument/2006/relationships/diagramLayout" Target="../diagrams/layout1.xml" /><Relationship Id="rId6" Type="http://schemas.openxmlformats.org/officeDocument/2006/relationships/diagramQuickStyle" Target="../diagrams/quickStyle1.xml" 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jp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jp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diagramData" Target="../diagrams/data2.xml" /><Relationship Id="rId3" Type="http://schemas.microsoft.com/office/2007/relationships/diagramDrawing" Target="../diagrams/drawing2.xml" /><Relationship Id="rId4" Type="http://schemas.openxmlformats.org/officeDocument/2006/relationships/diagramColors" Target="../diagrams/colors2.xml" /><Relationship Id="rId5" Type="http://schemas.openxmlformats.org/officeDocument/2006/relationships/diagramLayout" Target="../diagrams/layout2.xml" /><Relationship Id="rId6" Type="http://schemas.openxmlformats.org/officeDocument/2006/relationships/diagramQuickStyle" Target="../diagrams/quickStyle2.xml" 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jp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noFill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898155577" name="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 flipH="0" flipV="0">
            <a:off x="2409921" y="0"/>
            <a:ext cx="9761611" cy="6858000"/>
          </a:xfrm>
          <a:prstGeom prst="rect">
            <a:avLst/>
          </a:prstGeom>
        </p:spPr>
      </p:pic>
      <p:sp>
        <p:nvSpPr>
          <p:cNvPr id="1467740092" name=""/>
          <p:cNvSpPr txBox="1"/>
          <p:nvPr/>
        </p:nvSpPr>
        <p:spPr bwMode="auto">
          <a:xfrm flipH="0" flipV="0">
            <a:off x="1012284" y="1774625"/>
            <a:ext cx="5714030" cy="9147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indent="0" algn="ctr">
              <a:buNone/>
              <a:defRPr/>
            </a:pPr>
            <a:r>
              <a:rPr lang="ru-RU" sz="3600" b="1" i="0" u="none" strike="noStrike" cap="none" spc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Голос </a:t>
            </a:r>
            <a:r>
              <a:rPr lang="ru-RU" sz="3600" b="1" i="0" u="none" strike="noStrike" cap="none" spc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 речь</a:t>
            </a:r>
            <a:r>
              <a:rPr lang="ru-RU" sz="3600" b="1" i="0" u="none" strike="noStrike" cap="none" spc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:</a:t>
            </a:r>
            <a:endParaRPr sz="3600" b="1" strike="noStrike" spc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>
              <a:latin typeface="Times New Roman"/>
              <a:cs typeface="Times New Roman"/>
            </a:endParaRPr>
          </a:p>
        </p:txBody>
      </p:sp>
      <p:sp>
        <p:nvSpPr>
          <p:cNvPr id="1006386895" name=""/>
          <p:cNvSpPr txBox="1"/>
          <p:nvPr/>
        </p:nvSpPr>
        <p:spPr bwMode="auto">
          <a:xfrm flipH="0" flipV="0">
            <a:off x="1723439" y="2743019"/>
            <a:ext cx="4067244" cy="137196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indent="0" algn="ctr">
              <a:buNone/>
              <a:defRPr/>
            </a:pPr>
            <a:r>
              <a:rPr lang="ru-RU" sz="2400" b="1" i="0" u="none" strike="noStrike" cap="none" spc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подготовка к публичному выступлению</a:t>
            </a:r>
            <a:endParaRPr sz="2400" b="1" strike="noStrike" spc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sz="1800">
              <a:latin typeface="Times New Roman"/>
              <a:cs typeface="Times New Roman"/>
            </a:endParaRPr>
          </a:p>
          <a:p>
            <a:pPr>
              <a:defRPr/>
            </a:pPr>
            <a:endParaRPr/>
          </a:p>
        </p:txBody>
      </p:sp>
      <p:sp>
        <p:nvSpPr>
          <p:cNvPr id="1986502309" name=""/>
          <p:cNvSpPr txBox="1"/>
          <p:nvPr/>
        </p:nvSpPr>
        <p:spPr bwMode="auto">
          <a:xfrm flipH="0" flipV="0">
            <a:off x="47990" y="5643797"/>
            <a:ext cx="2361929" cy="10671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 sz="1600">
                <a:latin typeface="Times New Roman"/>
                <a:ea typeface="Times New Roman"/>
                <a:cs typeface="Times New Roman"/>
              </a:rPr>
              <a:t>Семенова Кристина Алексеевна,</a:t>
            </a:r>
            <a:endParaRPr sz="1600">
              <a:latin typeface="Times New Roman"/>
              <a:cs typeface="Times New Roman"/>
            </a:endParaRPr>
          </a:p>
          <a:p>
            <a:pPr>
              <a:defRPr/>
            </a:pPr>
            <a:r>
              <a:rPr sz="1600">
                <a:latin typeface="Times New Roman"/>
                <a:ea typeface="Times New Roman"/>
                <a:cs typeface="Times New Roman"/>
              </a:rPr>
              <a:t>Ведущий специалист ОАиПВП  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79888802" name=""/>
          <p:cNvGraphicFramePr>
            <a:graphicFrameLocks xmlns:a="http://schemas.openxmlformats.org/drawingml/2006/main"/>
          </p:cNvGraphicFramePr>
          <p:nvPr/>
        </p:nvGraphicFramePr>
        <p:xfrm flipH="0" flipV="0">
          <a:off x="758270" y="73980"/>
          <a:ext cx="10080828" cy="6720552"/>
          <a:chOff x="0" y="0"/>
          <a:chExt cx="10080828" cy="6720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5" r:qs="rId6" r:cs="rId4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36612078" name="Заголовок 1"/>
          <p:cNvSpPr>
            <a:spLocks noGrp="1"/>
          </p:cNvSpPr>
          <p:nvPr>
            <p:ph type="title"/>
          </p:nvPr>
        </p:nvSpPr>
        <p:spPr bwMode="auto">
          <a:xfrm flipH="0" flipV="0">
            <a:off x="3227699" y="365123"/>
            <a:ext cx="5941217" cy="1262447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/>
          </a:bodyPr>
          <a:lstStyle/>
          <a:p>
            <a:pPr>
              <a:defRPr/>
            </a:pPr>
            <a:r>
              <a:rPr sz="3600"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«Трясись,чтобы не трясло»</a:t>
            </a:r>
            <a:endParaRPr sz="3600"/>
          </a:p>
        </p:txBody>
      </p:sp>
      <p:sp>
        <p:nvSpPr>
          <p:cNvPr id="1595549303" name="Объект 2"/>
          <p:cNvSpPr>
            <a:spLocks noGrp="1"/>
          </p:cNvSpPr>
          <p:nvPr>
            <p:ph idx="1"/>
          </p:nvPr>
        </p:nvSpPr>
        <p:spPr bwMode="auto">
          <a:xfrm flipH="0" flipV="0">
            <a:off x="1250169" y="2602419"/>
            <a:ext cx="10515600" cy="2714933"/>
          </a:xfrm>
        </p:spPr>
        <p:txBody>
          <a:bodyPr/>
          <a:lstStyle/>
          <a:p>
            <a:pPr>
              <a:defRPr/>
            </a:pPr>
            <a:r>
              <a:rPr sz="240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Расслабление тела перед выступлением играет ключевую роль в снижении уровня тревожности и обеспечении уверенного поведения на сцене. Когда мышцы напряжены, голосовые связки испытывают дополнительное давление, что негативно сказывается на качестве речи и её</a:t>
            </a:r>
            <a:r>
              <a:rPr sz="240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 восприятии аудиторией. </a:t>
            </a:r>
            <a:endParaRPr sz="2400">
              <a:solidFill>
                <a:srgbClr val="0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</a:endParaRPr>
          </a:p>
          <a:p>
            <a:pPr>
              <a:defRPr/>
            </a:pPr>
            <a:r>
              <a:rPr sz="2400">
                <a:latin typeface="Times New Roman"/>
                <a:ea typeface="Times New Roman"/>
                <a:cs typeface="Times New Roman"/>
              </a:rPr>
              <a:t>Свободное тело источник легкого и красивого голоса.</a:t>
            </a:r>
            <a:endParaRPr sz="2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7663771" name="Заголовок 1"/>
          <p:cNvSpPr>
            <a:spLocks noGrp="1"/>
          </p:cNvSpPr>
          <p:nvPr>
            <p:ph type="title"/>
          </p:nvPr>
        </p:nvSpPr>
        <p:spPr bwMode="auto">
          <a:xfrm flipH="0" flipV="0">
            <a:off x="2425854" y="-2811"/>
            <a:ext cx="8683252" cy="1534281"/>
          </a:xfrm>
        </p:spPr>
        <p:txBody>
          <a:bodyPr/>
          <a:lstStyle/>
          <a:p>
            <a:pPr>
              <a:defRPr/>
            </a:pPr>
            <a:r>
              <a:rPr sz="2800"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«Дыхательная гимнастика Стрельниковой»</a:t>
            </a:r>
            <a:endParaRPr sz="2800" b="1"/>
          </a:p>
        </p:txBody>
      </p:sp>
      <p:sp>
        <p:nvSpPr>
          <p:cNvPr id="536840211" name="Текст 2"/>
          <p:cNvSpPr>
            <a:spLocks noGrp="1"/>
          </p:cNvSpPr>
          <p:nvPr>
            <p:ph type="body" idx="1"/>
          </p:nvPr>
        </p:nvSpPr>
        <p:spPr bwMode="auto">
          <a:xfrm flipH="0" flipV="1">
            <a:off x="6767481" y="2505074"/>
            <a:ext cx="1602517" cy="257184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>
              <a:defRPr/>
            </a:pPr>
            <a:endParaRPr/>
          </a:p>
        </p:txBody>
      </p:sp>
      <p:sp>
        <p:nvSpPr>
          <p:cNvPr id="1241012454" name="Объект 3"/>
          <p:cNvSpPr>
            <a:spLocks noGrp="1"/>
          </p:cNvSpPr>
          <p:nvPr>
            <p:ph sz="half" idx="2"/>
          </p:nvPr>
        </p:nvSpPr>
        <p:spPr bwMode="auto">
          <a:xfrm flipH="1" flipV="0">
            <a:off x="6231508" y="2446896"/>
            <a:ext cx="1559485" cy="886852"/>
          </a:xfrm>
        </p:spPr>
        <p:txBody>
          <a:bodyPr/>
          <a:lstStyle/>
          <a:p>
            <a:pPr marL="0" indent="0">
              <a:buFont typeface="PT Sans"/>
              <a:buNone/>
              <a:defRPr/>
            </a:pPr>
            <a:endParaRPr/>
          </a:p>
        </p:txBody>
      </p:sp>
      <p:sp>
        <p:nvSpPr>
          <p:cNvPr id="222487294" name="Текст 4"/>
          <p:cNvSpPr>
            <a:spLocks noGrp="1"/>
          </p:cNvSpPr>
          <p:nvPr>
            <p:ph type="body" sz="quarter" idx="3"/>
          </p:nvPr>
        </p:nvSpPr>
        <p:spPr bwMode="auto">
          <a:xfrm flipH="0" flipV="1">
            <a:off x="5825737" y="1774008"/>
            <a:ext cx="1598252" cy="20169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>
              <a:defRPr/>
            </a:pPr>
            <a:endParaRPr/>
          </a:p>
        </p:txBody>
      </p:sp>
      <p:pic>
        <p:nvPicPr>
          <p:cNvPr id="1183868898" name=""/>
          <p:cNvPicPr>
            <a:picLocks noChangeAspect="1"/>
          </p:cNvPicPr>
          <p:nvPr>
            <p:ph sz="quarter" idx="4"/>
          </p:nvPr>
        </p:nvPicPr>
        <p:blipFill>
          <a:blip r:embed="rId2"/>
          <a:stretch/>
        </p:blipFill>
        <p:spPr bwMode="auto">
          <a:xfrm rot="0" flipH="0" flipV="0">
            <a:off x="2629776" y="1457044"/>
            <a:ext cx="7129027" cy="40431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16908379" name="Заголовок 1"/>
          <p:cNvSpPr>
            <a:spLocks noGrp="1"/>
          </p:cNvSpPr>
          <p:nvPr>
            <p:ph type="title"/>
          </p:nvPr>
        </p:nvSpPr>
        <p:spPr bwMode="auto">
          <a:xfrm flipH="0" flipV="0">
            <a:off x="3350599" y="214779"/>
            <a:ext cx="5708444" cy="1248705"/>
          </a:xfrm>
        </p:spPr>
        <p:txBody>
          <a:bodyPr/>
          <a:lstStyle/>
          <a:p>
            <a:pPr>
              <a:defRPr/>
            </a:pPr>
            <a:r>
              <a:rPr sz="2800" b="1">
                <a:latin typeface="Times New Roman"/>
                <a:ea typeface="Times New Roman"/>
                <a:cs typeface="Times New Roman"/>
              </a:rPr>
              <a:t>«Артикуляционная гимнастика»</a:t>
            </a:r>
            <a:endParaRPr sz="2800" b="1"/>
          </a:p>
        </p:txBody>
      </p:sp>
      <p:pic>
        <p:nvPicPr>
          <p:cNvPr id="1073538296" name=""/>
          <p:cNvPicPr>
            <a:picLocks noChangeAspect="1"/>
          </p:cNvPicPr>
          <p:nvPr/>
        </p:nvPicPr>
        <p:blipFill>
          <a:blip r:embed="rId2"/>
          <a:srcRect l="2054" t="15797" r="1156" b="3674"/>
          <a:stretch/>
        </p:blipFill>
        <p:spPr bwMode="auto">
          <a:xfrm flipH="0" flipV="0">
            <a:off x="2184007" y="1566205"/>
            <a:ext cx="7993787" cy="37659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6456201" name="Заголовок 1"/>
          <p:cNvSpPr>
            <a:spLocks noGrp="1"/>
          </p:cNvSpPr>
          <p:nvPr>
            <p:ph type="title"/>
          </p:nvPr>
        </p:nvSpPr>
        <p:spPr bwMode="auto">
          <a:xfrm flipH="0" flipV="0">
            <a:off x="3306691" y="-50058"/>
            <a:ext cx="5764400" cy="1229718"/>
          </a:xfrm>
        </p:spPr>
        <p:txBody>
          <a:bodyPr/>
          <a:lstStyle/>
          <a:p>
            <a:pPr>
              <a:defRPr/>
            </a:pPr>
            <a:r>
              <a:rPr lang="ru-RU" sz="44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«Звукоизвлечение»</a:t>
            </a:r>
            <a:endParaRPr/>
          </a:p>
        </p:txBody>
      </p:sp>
      <p:graphicFrame>
        <p:nvGraphicFramePr>
          <p:cNvPr id="2021042449" name=""/>
          <p:cNvGraphicFramePr>
            <a:graphicFrameLocks xmlns:a="http://schemas.openxmlformats.org/drawingml/2006/main"/>
          </p:cNvGraphicFramePr>
          <p:nvPr/>
        </p:nvGraphicFramePr>
        <p:xfrm flipH="0" flipV="0">
          <a:off x="5086337" y="1434583"/>
          <a:ext cx="6008441" cy="4005627"/>
          <a:chOff x="0" y="0"/>
          <a:chExt cx="6008441" cy="40056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5" r:qs="rId6" r:cs="rId4"/>
          </a:graphicData>
        </a:graphic>
      </p:graphicFrame>
      <p:sp>
        <p:nvSpPr>
          <p:cNvPr id="1627409745" name=""/>
          <p:cNvSpPr txBox="1"/>
          <p:nvPr/>
        </p:nvSpPr>
        <p:spPr bwMode="auto">
          <a:xfrm rot="19570232" flipH="1" flipV="0">
            <a:off x="3178851" y="1685256"/>
            <a:ext cx="1042404" cy="36611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endParaRPr/>
          </a:p>
        </p:txBody>
      </p:sp>
      <p:sp>
        <p:nvSpPr>
          <p:cNvPr id="877194441" name=""/>
          <p:cNvSpPr txBox="1"/>
          <p:nvPr/>
        </p:nvSpPr>
        <p:spPr bwMode="auto">
          <a:xfrm rot="21213682" flipH="0" flipV="0">
            <a:off x="179349" y="213896"/>
            <a:ext cx="411840" cy="375178"/>
          </a:xfrm>
          <a:prstGeom prst="rect">
            <a:avLst/>
          </a:prstGeom>
          <a:noFill/>
        </p:spPr>
        <p:txBody>
          <a:bodyPr vertOverflow="overflow" horzOverflow="overflow" vert="vert" wrap="squar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endParaRPr/>
          </a:p>
        </p:txBody>
      </p:sp>
      <p:sp>
        <p:nvSpPr>
          <p:cNvPr id="188807976" name=""/>
          <p:cNvSpPr txBox="1"/>
          <p:nvPr/>
        </p:nvSpPr>
        <p:spPr bwMode="auto">
          <a:xfrm flipH="0" flipV="0">
            <a:off x="3529270" y="1650246"/>
            <a:ext cx="1411319" cy="338363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 sz="3600">
                <a:latin typeface="Times New Roman"/>
                <a:ea typeface="Times New Roman"/>
                <a:cs typeface="Times New Roman"/>
              </a:rPr>
              <a:t>У</a:t>
            </a:r>
            <a:endParaRPr sz="3600">
              <a:latin typeface="Times New Roman"/>
              <a:cs typeface="Times New Roman"/>
            </a:endParaRPr>
          </a:p>
          <a:p>
            <a:pPr>
              <a:defRPr/>
            </a:pPr>
            <a:r>
              <a:rPr sz="3600">
                <a:latin typeface="Times New Roman"/>
                <a:ea typeface="Times New Roman"/>
                <a:cs typeface="Times New Roman"/>
              </a:rPr>
              <a:t>О</a:t>
            </a:r>
            <a:endParaRPr sz="3600">
              <a:latin typeface="Times New Roman"/>
              <a:cs typeface="Times New Roman"/>
            </a:endParaRPr>
          </a:p>
          <a:p>
            <a:pPr>
              <a:defRPr/>
            </a:pPr>
            <a:r>
              <a:rPr sz="3600">
                <a:latin typeface="Times New Roman"/>
                <a:ea typeface="Times New Roman"/>
                <a:cs typeface="Times New Roman"/>
              </a:rPr>
              <a:t>А</a:t>
            </a:r>
            <a:endParaRPr sz="3600">
              <a:latin typeface="Times New Roman"/>
              <a:cs typeface="Times New Roman"/>
            </a:endParaRPr>
          </a:p>
          <a:p>
            <a:pPr>
              <a:defRPr/>
            </a:pPr>
            <a:r>
              <a:rPr sz="3600">
                <a:latin typeface="Times New Roman"/>
                <a:ea typeface="Times New Roman"/>
                <a:cs typeface="Times New Roman"/>
              </a:rPr>
              <a:t>Э</a:t>
            </a:r>
            <a:endParaRPr sz="3600">
              <a:latin typeface="Times New Roman"/>
              <a:cs typeface="Times New Roman"/>
            </a:endParaRPr>
          </a:p>
          <a:p>
            <a:pPr>
              <a:defRPr/>
            </a:pPr>
            <a:r>
              <a:rPr sz="3600">
                <a:latin typeface="Times New Roman"/>
                <a:ea typeface="Times New Roman"/>
                <a:cs typeface="Times New Roman"/>
              </a:rPr>
              <a:t>И</a:t>
            </a:r>
            <a:endParaRPr sz="3600">
              <a:latin typeface="Times New Roman"/>
              <a:cs typeface="Times New Roman"/>
            </a:endParaRPr>
          </a:p>
          <a:p>
            <a:pPr>
              <a:defRPr/>
            </a:pPr>
            <a:r>
              <a:rPr sz="3600">
                <a:latin typeface="Times New Roman"/>
                <a:ea typeface="Times New Roman"/>
                <a:cs typeface="Times New Roman"/>
              </a:rPr>
              <a:t>Ы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39716862" name="Заголовок 1"/>
          <p:cNvSpPr>
            <a:spLocks noGrp="1"/>
          </p:cNvSpPr>
          <p:nvPr>
            <p:ph type="title"/>
          </p:nvPr>
        </p:nvSpPr>
        <p:spPr bwMode="auto">
          <a:xfrm flipH="0" flipV="0">
            <a:off x="4296791" y="365124"/>
            <a:ext cx="3250173" cy="1325562"/>
          </a:xfrm>
        </p:spPr>
        <p:txBody>
          <a:bodyPr/>
          <a:lstStyle/>
          <a:p>
            <a:pPr>
              <a:defRPr/>
            </a:pPr>
            <a:r>
              <a:rPr sz="3600" b="1">
                <a:latin typeface="Times New Roman"/>
                <a:ea typeface="Times New Roman"/>
                <a:cs typeface="Times New Roman"/>
              </a:rPr>
              <a:t>«Помощники»</a:t>
            </a:r>
            <a:endParaRPr sz="3600" b="1"/>
          </a:p>
        </p:txBody>
      </p:sp>
      <p:pic>
        <p:nvPicPr>
          <p:cNvPr id="1379854278" name="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 flipH="0" flipV="0">
            <a:off x="7546963" y="907221"/>
            <a:ext cx="4599949" cy="4312452"/>
          </a:xfrm>
          <a:prstGeom prst="rect">
            <a:avLst/>
          </a:prstGeom>
        </p:spPr>
      </p:pic>
      <p:sp>
        <p:nvSpPr>
          <p:cNvPr id="1937992612" name=""/>
          <p:cNvSpPr txBox="1"/>
          <p:nvPr/>
        </p:nvSpPr>
        <p:spPr bwMode="auto">
          <a:xfrm flipH="0" flipV="0">
            <a:off x="1843570" y="2994273"/>
            <a:ext cx="5476204" cy="222539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marR="0" algn="ctr">
              <a:spcBef>
                <a:spcPts val="0"/>
              </a:spcBef>
              <a:spcAft>
                <a:spcPts val="0"/>
              </a:spcAft>
              <a:defRPr/>
            </a:pPr>
            <a:r>
              <a:rPr sz="2000">
                <a:latin typeface="Times New Roman"/>
                <a:ea typeface="Times New Roman"/>
                <a:cs typeface="Times New Roman"/>
              </a:rPr>
              <a:t>  </a:t>
            </a:r>
            <a:r>
              <a:rPr sz="2000" b="1">
                <a:latin typeface="Times New Roman"/>
                <a:ea typeface="Times New Roman"/>
                <a:cs typeface="Times New Roman"/>
              </a:rPr>
              <a:t>Пробка</a:t>
            </a:r>
            <a:endParaRPr sz="2000">
              <a:latin typeface="Times New Roman"/>
              <a:cs typeface="Times New Roman"/>
            </a:endParaRPr>
          </a:p>
          <a:p>
            <a:pPr algn="just">
              <a:defRPr/>
            </a:pPr>
            <a:r>
              <a:rPr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</a:t>
            </a:r>
            <a:r>
              <a:rPr sz="200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rPr>
              <a:t>пражнения с пробкой действительно полезны для разогрева и тренировки артикуляционного аппарата. Они направлены на развитие эластичности и подвижности губ, щёк, языка и других органов ротовой полости, участвующих в формировании звуков. </a:t>
            </a:r>
            <a:endParaRPr sz="20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75856126" name="Заголовок 1"/>
          <p:cNvSpPr>
            <a:spLocks noGrp="1"/>
          </p:cNvSpPr>
          <p:nvPr>
            <p:ph type="title"/>
          </p:nvPr>
        </p:nvSpPr>
        <p:spPr bwMode="auto">
          <a:xfrm flipH="0" flipV="0">
            <a:off x="4081764" y="93382"/>
            <a:ext cx="5019608" cy="1096379"/>
          </a:xfrm>
        </p:spPr>
        <p:txBody>
          <a:bodyPr/>
          <a:lstStyle/>
          <a:p>
            <a:pPr>
              <a:defRPr/>
            </a:pPr>
            <a:r>
              <a:rPr sz="3600" b="1">
                <a:latin typeface="Times New Roman"/>
                <a:ea typeface="Times New Roman"/>
                <a:cs typeface="Times New Roman"/>
              </a:rPr>
              <a:t>Скоро/сложноговорки</a:t>
            </a:r>
            <a:endParaRPr sz="3600" b="1"/>
          </a:p>
        </p:txBody>
      </p:sp>
      <p:graphicFrame>
        <p:nvGraphicFramePr>
          <p:cNvPr id="2014309055" name=""/>
          <p:cNvGraphicFramePr>
            <a:graphicFrameLocks xmlns:a="http://schemas.openxmlformats.org/drawingml/2006/main"/>
          </p:cNvGraphicFramePr>
          <p:nvPr/>
        </p:nvGraphicFramePr>
        <p:xfrm>
          <a:off x="2979852" y="999644"/>
          <a:ext cx="6900955" cy="4831078"/>
        </p:xfrm>
        <a:graphic>
          <a:graphicData uri="http://schemas.openxmlformats.org/drawingml/2006/table">
            <a:tbl>
              <a:tblPr firstRow="1" firstCol="0" lastRow="0" lastCol="0" bandRow="1" bandCol="0">
                <a:tableStyleId>{5C22544A-7EE6-4342-B048-85BDC9FD1C3A}</a:tableStyleId>
              </a:tblPr>
              <a:tblGrid>
                <a:gridCol w="3883959"/>
                <a:gridCol w="3883959"/>
              </a:tblGrid>
              <a:tr h="1152669">
                <a:tc>
                  <a:txBody>
                    <a:bodyPr/>
                    <a:p>
                      <a:pPr algn="l">
                        <a:defRPr/>
                      </a:pPr>
                      <a:r>
                        <a:rPr lang="ru-RU" sz="2000" b="0" i="0" u="none" strike="noStrike" cap="none" spc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Расскажите про покупки! </a:t>
                      </a:r>
                      <a:endParaRPr lang="ru-RU" sz="2000" b="0" i="0" u="none" strike="noStrike" cap="none" spc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defRPr/>
                      </a:pPr>
                      <a:r>
                        <a:rPr lang="ru-RU" sz="2000" b="0" i="0" u="none" strike="noStrike" cap="none" spc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 Про какие про покупки?</a:t>
                      </a:r>
                      <a:endParaRPr lang="ru-RU" sz="2000" b="0" i="0" u="none" strike="noStrike" cap="none" spc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defRPr/>
                      </a:pPr>
                      <a:r>
                        <a:rPr lang="ru-RU" sz="2000" b="0" i="0" u="none" strike="noStrike" cap="none" spc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-Про покупки, про покупки, про покупочки мои.</a:t>
                      </a:r>
                      <a:endParaRPr sz="2000" b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lnL w="76199" algn="ctr">
                      <a:solidFill>
                        <a:schemeClr val="tx1"/>
                      </a:solidFill>
                      <a:miter/>
                    </a:lnL>
                    <a:lnR w="76199" algn="ctr">
                      <a:solidFill>
                        <a:schemeClr val="tx1"/>
                      </a:solidFill>
                      <a:miter/>
                    </a:lnR>
                    <a:lnT w="76199" algn="ctr">
                      <a:solidFill>
                        <a:schemeClr val="tx1"/>
                      </a:solidFill>
                      <a:miter/>
                    </a:lnT>
                    <a:lnB w="76199" algn="ctr">
                      <a:solidFill>
                        <a:schemeClr val="tx1"/>
                      </a:solidFill>
                      <a:miter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l">
                        <a:defRPr/>
                      </a:pPr>
                      <a:r>
                        <a:rPr lang="ru-RU" sz="2000" b="0" i="0" u="none" strike="noStrike" cap="none" spc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Жирная жаба бежала,</a:t>
                      </a:r>
                      <a:endParaRPr sz="2000" b="0" i="0" u="none" strike="noStrike" cap="none" spc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algn="l">
                        <a:defRPr/>
                      </a:pPr>
                      <a:r>
                        <a:rPr lang="ru-RU" sz="2000" b="0" i="0" u="none" strike="noStrike" cap="none" spc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Рыжая Жанна лежала</a:t>
                      </a:r>
                      <a:endParaRPr sz="2000" b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lnL w="76199" algn="ctr">
                      <a:solidFill>
                        <a:schemeClr val="tx1"/>
                      </a:solidFill>
                      <a:miter/>
                    </a:lnL>
                    <a:lnR w="76199" algn="ctr">
                      <a:solidFill>
                        <a:schemeClr val="tx1"/>
                      </a:solidFill>
                      <a:miter/>
                    </a:lnR>
                    <a:lnT w="76199" algn="ctr">
                      <a:solidFill>
                        <a:schemeClr val="tx1"/>
                      </a:solidFill>
                      <a:miter/>
                    </a:lnT>
                    <a:lnB w="76199" algn="ctr">
                      <a:solidFill>
                        <a:schemeClr val="tx1"/>
                      </a:solidFill>
                      <a:miter/>
                    </a:lnB>
                    <a:solidFill>
                      <a:schemeClr val="bg1"/>
                    </a:solidFill>
                  </a:tcPr>
                </a:tc>
              </a:tr>
              <a:tr h="2796952">
                <a:tc>
                  <a:txBody>
                    <a:bodyPr/>
                    <a:p>
                      <a:pPr algn="l">
                        <a:defRPr/>
                      </a:pPr>
                      <a:r>
                        <a:rPr lang="ru-RU" sz="2000" b="0" i="0" u="none" strike="noStrike" cap="none" spc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Скороговорун скороговорил скоровыговаривал,</a:t>
                      </a:r>
                      <a:endParaRPr lang="ru-RU" sz="2000" b="0" i="0" u="none" strike="noStrike" cap="none" spc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defRPr/>
                      </a:pPr>
                      <a:r>
                        <a:rPr lang="ru-RU" sz="2000" b="0" i="0" u="none" strike="noStrike" cap="none" spc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Что всех скороговорок не перескороговоришь не перескоровыговариваешь,</a:t>
                      </a:r>
                      <a:endParaRPr lang="ru-RU" sz="2000" b="0" i="0" u="none" strike="noStrike" cap="none" spc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defRPr/>
                      </a:pPr>
                      <a:r>
                        <a:rPr lang="ru-RU" sz="2000" b="0" i="0" u="none" strike="noStrike" cap="none" spc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Но заскороговошившись, выскороговаривал,что все скороговорки перескороговоришь, перескороговоришь.</a:t>
                      </a:r>
                      <a:endParaRPr sz="2000" b="0" i="0" u="none" strike="noStrike" cap="none" spc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algn="l">
                        <a:defRPr/>
                      </a:pPr>
                      <a:endParaRPr sz="200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lnL w="76199" algn="ctr">
                      <a:solidFill>
                        <a:schemeClr val="tx1"/>
                      </a:solidFill>
                      <a:miter/>
                    </a:lnL>
                    <a:lnR w="76199" algn="ctr">
                      <a:solidFill>
                        <a:schemeClr val="tx1"/>
                      </a:solidFill>
                      <a:miter/>
                    </a:lnR>
                    <a:lnT w="76199" algn="ctr">
                      <a:solidFill>
                        <a:schemeClr val="tx1"/>
                      </a:solidFill>
                      <a:miter/>
                    </a:lnT>
                    <a:lnB w="76199" algn="ctr">
                      <a:solidFill>
                        <a:schemeClr val="tx1"/>
                      </a:solidFill>
                      <a:miter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l">
                        <a:defRPr/>
                      </a:pPr>
                      <a:r>
                        <a:rPr lang="ru-RU" sz="2000" b="0" i="0" u="none" strike="noStrike" cap="none" spc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Пакет под попкорн,</a:t>
                      </a:r>
                      <a:endParaRPr sz="2000" b="0" i="0" u="none" strike="noStrike" cap="none" spc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algn="l">
                        <a:defRPr/>
                      </a:pPr>
                      <a:r>
                        <a:rPr lang="ru-RU" sz="2000" b="0" i="0" u="none" strike="noStrike" cap="none" spc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Попкорн под пакет.</a:t>
                      </a:r>
                      <a:endParaRPr sz="200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lnL w="76199" algn="ctr">
                      <a:solidFill>
                        <a:schemeClr val="tx1"/>
                      </a:solidFill>
                      <a:miter/>
                    </a:lnL>
                    <a:lnR w="76199" algn="ctr">
                      <a:solidFill>
                        <a:schemeClr val="tx1"/>
                      </a:solidFill>
                      <a:miter/>
                    </a:lnR>
                    <a:lnT w="76199" algn="ctr">
                      <a:solidFill>
                        <a:schemeClr val="tx1"/>
                      </a:solidFill>
                      <a:miter/>
                    </a:lnT>
                    <a:lnB w="76199" algn="ctr">
                      <a:solidFill>
                        <a:schemeClr val="tx1"/>
                      </a:solidFill>
                      <a:miter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87350609" name="Заголовок 1"/>
          <p:cNvSpPr>
            <a:spLocks noGrp="1"/>
          </p:cNvSpPr>
          <p:nvPr>
            <p:ph type="title"/>
          </p:nvPr>
        </p:nvSpPr>
        <p:spPr bwMode="auto">
          <a:xfrm flipH="0" flipV="0">
            <a:off x="3125391" y="2695512"/>
            <a:ext cx="6255634" cy="1325562"/>
          </a:xfrm>
        </p:spPr>
        <p:txBody>
          <a:bodyPr/>
          <a:lstStyle/>
          <a:p>
            <a:pPr>
              <a:defRPr/>
            </a:pPr>
            <a:r>
              <a:rPr>
                <a:latin typeface="Times New Roman"/>
                <a:ea typeface="Times New Roman"/>
                <a:cs typeface="Times New Roman"/>
              </a:rPr>
              <a:t>Спасибо за внимание!</a:t>
            </a:r>
            <a:endParaRPr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Corner">
  <a:themeElements>
    <a:clrScheme name="Technic">
      <a:dk1>
        <a:srgbClr val="000000"/>
      </a:dk1>
      <a:lt1>
        <a:srgbClr val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Классическая 2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Р7-Офис/2024.3.2.551</Application>
  <DocSecurity>0</DocSecurity>
  <PresentationFormat>Widescreen</PresentationFormat>
  <Paragraphs>0</Paragraphs>
  <Slides>9</Slides>
  <Notes>9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dc:identifier/>
  <dc:language/>
  <cp:lastModifiedBy/>
  <cp:revision>6</cp:revision>
  <dcterms:created xsi:type="dcterms:W3CDTF">2012-12-03T06:56:55Z</dcterms:created>
  <dcterms:modified xsi:type="dcterms:W3CDTF">2025-11-21T13:21:58Z</dcterms:modified>
  <cp:category/>
  <cp:contentStatus/>
  <cp:version/>
</cp:coreProperties>
</file>